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4"/>
  </p:notesMasterIdLst>
  <p:sldIdLst>
    <p:sldId id="256" r:id="rId2"/>
    <p:sldId id="259" r:id="rId3"/>
    <p:sldId id="275" r:id="rId4"/>
    <p:sldId id="257" r:id="rId5"/>
    <p:sldId id="263" r:id="rId6"/>
    <p:sldId id="266" r:id="rId7"/>
    <p:sldId id="284" r:id="rId8"/>
    <p:sldId id="261" r:id="rId9"/>
    <p:sldId id="267" r:id="rId10"/>
    <p:sldId id="285" r:id="rId11"/>
    <p:sldId id="277" r:id="rId12"/>
    <p:sldId id="258" r:id="rId13"/>
    <p:sldId id="282" r:id="rId14"/>
    <p:sldId id="283" r:id="rId15"/>
    <p:sldId id="268" r:id="rId16"/>
    <p:sldId id="280" r:id="rId17"/>
    <p:sldId id="265" r:id="rId18"/>
    <p:sldId id="269" r:id="rId19"/>
    <p:sldId id="281" r:id="rId20"/>
    <p:sldId id="270" r:id="rId21"/>
    <p:sldId id="271" r:id="rId22"/>
    <p:sldId id="288" r:id="rId23"/>
    <p:sldId id="286" r:id="rId24"/>
    <p:sldId id="260" r:id="rId25"/>
    <p:sldId id="289" r:id="rId26"/>
    <p:sldId id="273" r:id="rId27"/>
    <p:sldId id="290" r:id="rId28"/>
    <p:sldId id="291" r:id="rId29"/>
    <p:sldId id="292" r:id="rId30"/>
    <p:sldId id="295" r:id="rId31"/>
    <p:sldId id="274" r:id="rId32"/>
    <p:sldId id="29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10"/>
    <p:restoredTop sz="94760"/>
  </p:normalViewPr>
  <p:slideViewPr>
    <p:cSldViewPr snapToGrid="0">
      <p:cViewPr varScale="1">
        <p:scale>
          <a:sx n="109" d="100"/>
          <a:sy n="109" d="100"/>
        </p:scale>
        <p:origin x="2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41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21.png"/><Relationship Id="rId7" Type="http://schemas.openxmlformats.org/officeDocument/2006/relationships/image" Target="../media/image46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22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14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sv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10" Type="http://schemas.openxmlformats.org/officeDocument/2006/relationships/image" Target="../media/image22.svg"/><Relationship Id="rId4" Type="http://schemas.openxmlformats.org/officeDocument/2006/relationships/image" Target="../media/image66.svg"/><Relationship Id="rId9" Type="http://schemas.openxmlformats.org/officeDocument/2006/relationships/image" Target="../media/image21.png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32.png"/><Relationship Id="rId7" Type="http://schemas.openxmlformats.org/officeDocument/2006/relationships/image" Target="../media/image71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33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2.png"/><Relationship Id="rId7" Type="http://schemas.openxmlformats.org/officeDocument/2006/relationships/image" Target="../media/image21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37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41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21.png"/><Relationship Id="rId7" Type="http://schemas.openxmlformats.org/officeDocument/2006/relationships/image" Target="../media/image46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22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14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sv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10" Type="http://schemas.openxmlformats.org/officeDocument/2006/relationships/image" Target="../media/image22.svg"/><Relationship Id="rId4" Type="http://schemas.openxmlformats.org/officeDocument/2006/relationships/image" Target="../media/image66.svg"/><Relationship Id="rId9" Type="http://schemas.openxmlformats.org/officeDocument/2006/relationships/image" Target="../media/image21.png"/></Relationships>
</file>

<file path=ppt/diagrams/_rels/drawing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32.png"/><Relationship Id="rId7" Type="http://schemas.openxmlformats.org/officeDocument/2006/relationships/image" Target="../media/image71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33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2.png"/><Relationship Id="rId7" Type="http://schemas.openxmlformats.org/officeDocument/2006/relationships/image" Target="../media/image21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BBD80-416E-4812-BE1A-29FE3EF597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D6F038-549B-4327-BCF5-14FB168CBAF5}">
      <dgm:prSet/>
      <dgm:spPr/>
      <dgm:t>
        <a:bodyPr/>
        <a:lstStyle/>
        <a:p>
          <a:r>
            <a:rPr lang="en-AU"/>
            <a:t>1 in 4 people have OSA</a:t>
          </a:r>
          <a:endParaRPr lang="en-US"/>
        </a:p>
      </dgm:t>
    </dgm:pt>
    <dgm:pt modelId="{E6AD0ACE-E88A-44D8-AF36-275F1207DAE4}" type="parTrans" cxnId="{5D6C4C08-3873-4F10-BF49-83F5CF8CFDE5}">
      <dgm:prSet/>
      <dgm:spPr/>
      <dgm:t>
        <a:bodyPr/>
        <a:lstStyle/>
        <a:p>
          <a:endParaRPr lang="en-US"/>
        </a:p>
      </dgm:t>
    </dgm:pt>
    <dgm:pt modelId="{A84BB1BE-CC05-4649-852A-FAEFEF38C437}" type="sibTrans" cxnId="{5D6C4C08-3873-4F10-BF49-83F5CF8CFDE5}">
      <dgm:prSet/>
      <dgm:spPr/>
      <dgm:t>
        <a:bodyPr/>
        <a:lstStyle/>
        <a:p>
          <a:endParaRPr lang="en-US"/>
        </a:p>
      </dgm:t>
    </dgm:pt>
    <dgm:pt modelId="{CAF3DBCD-B729-4011-91FE-25AC5A35386B}">
      <dgm:prSet/>
      <dgm:spPr/>
      <dgm:t>
        <a:bodyPr/>
        <a:lstStyle/>
        <a:p>
          <a:r>
            <a:rPr lang="en-AU"/>
            <a:t>1 in 3 people over 70  have OSA</a:t>
          </a:r>
          <a:endParaRPr lang="en-US"/>
        </a:p>
      </dgm:t>
    </dgm:pt>
    <dgm:pt modelId="{F4BF15A4-0348-41AA-B28F-F959060C2A4F}" type="parTrans" cxnId="{B4842151-A5C7-47E9-B227-EB2E328D06E7}">
      <dgm:prSet/>
      <dgm:spPr/>
      <dgm:t>
        <a:bodyPr/>
        <a:lstStyle/>
        <a:p>
          <a:endParaRPr lang="en-US"/>
        </a:p>
      </dgm:t>
    </dgm:pt>
    <dgm:pt modelId="{9859D0D3-DB39-4BC7-B88B-AB4A15F6088C}" type="sibTrans" cxnId="{B4842151-A5C7-47E9-B227-EB2E328D06E7}">
      <dgm:prSet/>
      <dgm:spPr/>
      <dgm:t>
        <a:bodyPr/>
        <a:lstStyle/>
        <a:p>
          <a:endParaRPr lang="en-US"/>
        </a:p>
      </dgm:t>
    </dgm:pt>
    <dgm:pt modelId="{3816D98D-2CD6-49EB-88BD-15644CDEA8D9}">
      <dgm:prSet/>
      <dgm:spPr/>
      <dgm:t>
        <a:bodyPr/>
        <a:lstStyle/>
        <a:p>
          <a:r>
            <a:rPr lang="en-AU" dirty="0"/>
            <a:t>As we live longer, we will see more patients with sleep apnoea</a:t>
          </a:r>
          <a:endParaRPr lang="en-US" dirty="0"/>
        </a:p>
      </dgm:t>
    </dgm:pt>
    <dgm:pt modelId="{765F8A71-9477-462E-BF0F-7123EB1C4009}" type="parTrans" cxnId="{A42DD196-3007-4BC0-9B83-C78E23F32987}">
      <dgm:prSet/>
      <dgm:spPr/>
      <dgm:t>
        <a:bodyPr/>
        <a:lstStyle/>
        <a:p>
          <a:endParaRPr lang="en-US"/>
        </a:p>
      </dgm:t>
    </dgm:pt>
    <dgm:pt modelId="{427D1CF7-8BCA-488E-A858-05444EC2D1EA}" type="sibTrans" cxnId="{A42DD196-3007-4BC0-9B83-C78E23F32987}">
      <dgm:prSet/>
      <dgm:spPr/>
      <dgm:t>
        <a:bodyPr/>
        <a:lstStyle/>
        <a:p>
          <a:endParaRPr lang="en-US"/>
        </a:p>
      </dgm:t>
    </dgm:pt>
    <dgm:pt modelId="{190868CC-9865-495C-B6F9-F50E45F98508}">
      <dgm:prSet/>
      <dgm:spPr/>
      <dgm:t>
        <a:bodyPr/>
        <a:lstStyle/>
        <a:p>
          <a:r>
            <a:rPr lang="en-AU"/>
            <a:t>Sleep apnoea is the tip of the iceberg for many metabolic/Cardiovascular conditions.</a:t>
          </a:r>
          <a:endParaRPr lang="en-US"/>
        </a:p>
      </dgm:t>
    </dgm:pt>
    <dgm:pt modelId="{696D72C9-0A3E-4CA3-8FB5-29A7398A0D1C}" type="parTrans" cxnId="{6DE32C38-C698-4BE1-ADBA-851DDCA17B6A}">
      <dgm:prSet/>
      <dgm:spPr/>
      <dgm:t>
        <a:bodyPr/>
        <a:lstStyle/>
        <a:p>
          <a:endParaRPr lang="en-US"/>
        </a:p>
      </dgm:t>
    </dgm:pt>
    <dgm:pt modelId="{9008C6D7-394D-43B2-A8CE-52A128C66B52}" type="sibTrans" cxnId="{6DE32C38-C698-4BE1-ADBA-851DDCA17B6A}">
      <dgm:prSet/>
      <dgm:spPr/>
      <dgm:t>
        <a:bodyPr/>
        <a:lstStyle/>
        <a:p>
          <a:endParaRPr lang="en-US"/>
        </a:p>
      </dgm:t>
    </dgm:pt>
    <dgm:pt modelId="{7C723BA0-FE0C-44F8-8D94-C5CA1567ABC0}">
      <dgm:prSet/>
      <dgm:spPr/>
      <dgm:t>
        <a:bodyPr/>
        <a:lstStyle/>
        <a:p>
          <a:r>
            <a:rPr lang="en-AU"/>
            <a:t>( IHD/DM/GOUT/hyperlipidaemia,  	Hypothyroidism, low testosterone)</a:t>
          </a:r>
          <a:endParaRPr lang="en-US"/>
        </a:p>
      </dgm:t>
    </dgm:pt>
    <dgm:pt modelId="{C3288AB6-5FF4-4522-96CC-12F80464F799}" type="parTrans" cxnId="{A3E6E1B4-8F86-4128-A51A-BC04CAE8F4B4}">
      <dgm:prSet/>
      <dgm:spPr/>
      <dgm:t>
        <a:bodyPr/>
        <a:lstStyle/>
        <a:p>
          <a:endParaRPr lang="en-US"/>
        </a:p>
      </dgm:t>
    </dgm:pt>
    <dgm:pt modelId="{37BF010C-FA69-4319-934F-6DCDE1CB25C5}" type="sibTrans" cxnId="{A3E6E1B4-8F86-4128-A51A-BC04CAE8F4B4}">
      <dgm:prSet/>
      <dgm:spPr/>
      <dgm:t>
        <a:bodyPr/>
        <a:lstStyle/>
        <a:p>
          <a:endParaRPr lang="en-US"/>
        </a:p>
      </dgm:t>
    </dgm:pt>
    <dgm:pt modelId="{2A904516-7DCF-42B2-9495-CDAB20BEA5F7}">
      <dgm:prSet/>
      <dgm:spPr/>
      <dgm:t>
        <a:bodyPr/>
        <a:lstStyle/>
        <a:p>
          <a:r>
            <a:rPr lang="en-AU"/>
            <a:t>Sleep apnoea is often called the </a:t>
          </a:r>
          <a:r>
            <a:rPr lang="en-AU" b="1"/>
            <a:t>“silent partner” of cardiovascular disease</a:t>
          </a:r>
          <a:r>
            <a:rPr lang="en-AU"/>
            <a:t>.</a:t>
          </a:r>
          <a:endParaRPr lang="en-US"/>
        </a:p>
      </dgm:t>
    </dgm:pt>
    <dgm:pt modelId="{1560AB9A-91F4-42CB-8724-0FB3DC409A7C}" type="parTrans" cxnId="{40DC4174-7117-406E-8FCD-BA72B07CE828}">
      <dgm:prSet/>
      <dgm:spPr/>
      <dgm:t>
        <a:bodyPr/>
        <a:lstStyle/>
        <a:p>
          <a:endParaRPr lang="en-US"/>
        </a:p>
      </dgm:t>
    </dgm:pt>
    <dgm:pt modelId="{516D2D8E-7BBA-46E9-9263-7EE909EF31AE}" type="sibTrans" cxnId="{40DC4174-7117-406E-8FCD-BA72B07CE828}">
      <dgm:prSet/>
      <dgm:spPr/>
      <dgm:t>
        <a:bodyPr/>
        <a:lstStyle/>
        <a:p>
          <a:endParaRPr lang="en-US"/>
        </a:p>
      </dgm:t>
    </dgm:pt>
    <dgm:pt modelId="{6A3F9DD7-B1D9-8A4D-BB1F-38D4B4A4B859}" type="pres">
      <dgm:prSet presAssocID="{C4DBBD80-416E-4812-BE1A-29FE3EF59774}" presName="linear" presStyleCnt="0">
        <dgm:presLayoutVars>
          <dgm:animLvl val="lvl"/>
          <dgm:resizeHandles val="exact"/>
        </dgm:presLayoutVars>
      </dgm:prSet>
      <dgm:spPr/>
    </dgm:pt>
    <dgm:pt modelId="{933717EA-0BC2-234D-B5D8-9A9EEB4188A3}" type="pres">
      <dgm:prSet presAssocID="{9AD6F038-549B-4327-BCF5-14FB168CBAF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3257D91-EC85-2946-BE35-59CF15CE1BE4}" type="pres">
      <dgm:prSet presAssocID="{A84BB1BE-CC05-4649-852A-FAEFEF38C437}" presName="spacer" presStyleCnt="0"/>
      <dgm:spPr/>
    </dgm:pt>
    <dgm:pt modelId="{FB79B0CC-5DC0-C044-A679-89D706D56151}" type="pres">
      <dgm:prSet presAssocID="{CAF3DBCD-B729-4011-91FE-25AC5A35386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6695514-2AA8-5A4C-B2AF-4464217E64B4}" type="pres">
      <dgm:prSet presAssocID="{9859D0D3-DB39-4BC7-B88B-AB4A15F6088C}" presName="spacer" presStyleCnt="0"/>
      <dgm:spPr/>
    </dgm:pt>
    <dgm:pt modelId="{E103B051-AAFF-2C44-B508-0C02F98B3FC8}" type="pres">
      <dgm:prSet presAssocID="{3816D98D-2CD6-49EB-88BD-15644CDEA8D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B3BCF06-163C-934F-9E85-ACF9E559B28B}" type="pres">
      <dgm:prSet presAssocID="{427D1CF7-8BCA-488E-A858-05444EC2D1EA}" presName="spacer" presStyleCnt="0"/>
      <dgm:spPr/>
    </dgm:pt>
    <dgm:pt modelId="{EB37B6C2-0C3F-D74F-89AE-BBFD87D4C444}" type="pres">
      <dgm:prSet presAssocID="{190868CC-9865-495C-B6F9-F50E45F9850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13EEAF0-E5CD-7647-BC4C-31163D81749F}" type="pres">
      <dgm:prSet presAssocID="{9008C6D7-394D-43B2-A8CE-52A128C66B52}" presName="spacer" presStyleCnt="0"/>
      <dgm:spPr/>
    </dgm:pt>
    <dgm:pt modelId="{D51F1A60-328F-6C4E-8BFA-7F10D567DA0B}" type="pres">
      <dgm:prSet presAssocID="{7C723BA0-FE0C-44F8-8D94-C5CA1567ABC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C43DAB0-E90E-4040-BCB1-6DEA8C9BC2EC}" type="pres">
      <dgm:prSet presAssocID="{37BF010C-FA69-4319-934F-6DCDE1CB25C5}" presName="spacer" presStyleCnt="0"/>
      <dgm:spPr/>
    </dgm:pt>
    <dgm:pt modelId="{CE2E2A1C-0D19-7147-B35B-37DD5292FDB2}" type="pres">
      <dgm:prSet presAssocID="{2A904516-7DCF-42B2-9495-CDAB20BEA5F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D6C4C08-3873-4F10-BF49-83F5CF8CFDE5}" srcId="{C4DBBD80-416E-4812-BE1A-29FE3EF59774}" destId="{9AD6F038-549B-4327-BCF5-14FB168CBAF5}" srcOrd="0" destOrd="0" parTransId="{E6AD0ACE-E88A-44D8-AF36-275F1207DAE4}" sibTransId="{A84BB1BE-CC05-4649-852A-FAEFEF38C437}"/>
    <dgm:cxn modelId="{6DE32C38-C698-4BE1-ADBA-851DDCA17B6A}" srcId="{C4DBBD80-416E-4812-BE1A-29FE3EF59774}" destId="{190868CC-9865-495C-B6F9-F50E45F98508}" srcOrd="3" destOrd="0" parTransId="{696D72C9-0A3E-4CA3-8FB5-29A7398A0D1C}" sibTransId="{9008C6D7-394D-43B2-A8CE-52A128C66B52}"/>
    <dgm:cxn modelId="{C97C193A-59A3-F04F-BC48-C2670EE70B33}" type="presOf" srcId="{CAF3DBCD-B729-4011-91FE-25AC5A35386B}" destId="{FB79B0CC-5DC0-C044-A679-89D706D56151}" srcOrd="0" destOrd="0" presId="urn:microsoft.com/office/officeart/2005/8/layout/vList2"/>
    <dgm:cxn modelId="{D214CF4B-7D00-F148-BE9B-F5848D63BD35}" type="presOf" srcId="{190868CC-9865-495C-B6F9-F50E45F98508}" destId="{EB37B6C2-0C3F-D74F-89AE-BBFD87D4C444}" srcOrd="0" destOrd="0" presId="urn:microsoft.com/office/officeart/2005/8/layout/vList2"/>
    <dgm:cxn modelId="{CD1F5A4C-8674-354A-B1E9-0BF396C8624E}" type="presOf" srcId="{9AD6F038-549B-4327-BCF5-14FB168CBAF5}" destId="{933717EA-0BC2-234D-B5D8-9A9EEB4188A3}" srcOrd="0" destOrd="0" presId="urn:microsoft.com/office/officeart/2005/8/layout/vList2"/>
    <dgm:cxn modelId="{B4842151-A5C7-47E9-B227-EB2E328D06E7}" srcId="{C4DBBD80-416E-4812-BE1A-29FE3EF59774}" destId="{CAF3DBCD-B729-4011-91FE-25AC5A35386B}" srcOrd="1" destOrd="0" parTransId="{F4BF15A4-0348-41AA-B28F-F959060C2A4F}" sibTransId="{9859D0D3-DB39-4BC7-B88B-AB4A15F6088C}"/>
    <dgm:cxn modelId="{40DC4174-7117-406E-8FCD-BA72B07CE828}" srcId="{C4DBBD80-416E-4812-BE1A-29FE3EF59774}" destId="{2A904516-7DCF-42B2-9495-CDAB20BEA5F7}" srcOrd="5" destOrd="0" parTransId="{1560AB9A-91F4-42CB-8724-0FB3DC409A7C}" sibTransId="{516D2D8E-7BBA-46E9-9263-7EE909EF31AE}"/>
    <dgm:cxn modelId="{77D5B581-6CE7-0647-AADD-4A2C9754550C}" type="presOf" srcId="{C4DBBD80-416E-4812-BE1A-29FE3EF59774}" destId="{6A3F9DD7-B1D9-8A4D-BB1F-38D4B4A4B859}" srcOrd="0" destOrd="0" presId="urn:microsoft.com/office/officeart/2005/8/layout/vList2"/>
    <dgm:cxn modelId="{A42DD196-3007-4BC0-9B83-C78E23F32987}" srcId="{C4DBBD80-416E-4812-BE1A-29FE3EF59774}" destId="{3816D98D-2CD6-49EB-88BD-15644CDEA8D9}" srcOrd="2" destOrd="0" parTransId="{765F8A71-9477-462E-BF0F-7123EB1C4009}" sibTransId="{427D1CF7-8BCA-488E-A858-05444EC2D1EA}"/>
    <dgm:cxn modelId="{3DB3D9A4-CC22-EC48-920D-4C0D200C513D}" type="presOf" srcId="{2A904516-7DCF-42B2-9495-CDAB20BEA5F7}" destId="{CE2E2A1C-0D19-7147-B35B-37DD5292FDB2}" srcOrd="0" destOrd="0" presId="urn:microsoft.com/office/officeart/2005/8/layout/vList2"/>
    <dgm:cxn modelId="{7EE3AEA7-478D-174A-85EF-5ED1E1648BB6}" type="presOf" srcId="{7C723BA0-FE0C-44F8-8D94-C5CA1567ABC0}" destId="{D51F1A60-328F-6C4E-8BFA-7F10D567DA0B}" srcOrd="0" destOrd="0" presId="urn:microsoft.com/office/officeart/2005/8/layout/vList2"/>
    <dgm:cxn modelId="{A3E6E1B4-8F86-4128-A51A-BC04CAE8F4B4}" srcId="{C4DBBD80-416E-4812-BE1A-29FE3EF59774}" destId="{7C723BA0-FE0C-44F8-8D94-C5CA1567ABC0}" srcOrd="4" destOrd="0" parTransId="{C3288AB6-5FF4-4522-96CC-12F80464F799}" sibTransId="{37BF010C-FA69-4319-934F-6DCDE1CB25C5}"/>
    <dgm:cxn modelId="{247B67FA-7594-D14B-AB01-4BCE2C29ABD3}" type="presOf" srcId="{3816D98D-2CD6-49EB-88BD-15644CDEA8D9}" destId="{E103B051-AAFF-2C44-B508-0C02F98B3FC8}" srcOrd="0" destOrd="0" presId="urn:microsoft.com/office/officeart/2005/8/layout/vList2"/>
    <dgm:cxn modelId="{5A1D5983-1112-F04C-9D94-22867899A0ED}" type="presParOf" srcId="{6A3F9DD7-B1D9-8A4D-BB1F-38D4B4A4B859}" destId="{933717EA-0BC2-234D-B5D8-9A9EEB4188A3}" srcOrd="0" destOrd="0" presId="urn:microsoft.com/office/officeart/2005/8/layout/vList2"/>
    <dgm:cxn modelId="{88803C65-47A3-DE46-B122-C6106476EB2B}" type="presParOf" srcId="{6A3F9DD7-B1D9-8A4D-BB1F-38D4B4A4B859}" destId="{43257D91-EC85-2946-BE35-59CF15CE1BE4}" srcOrd="1" destOrd="0" presId="urn:microsoft.com/office/officeart/2005/8/layout/vList2"/>
    <dgm:cxn modelId="{64FEC177-CAE6-2247-B9DA-8ED1C4807D1C}" type="presParOf" srcId="{6A3F9DD7-B1D9-8A4D-BB1F-38D4B4A4B859}" destId="{FB79B0CC-5DC0-C044-A679-89D706D56151}" srcOrd="2" destOrd="0" presId="urn:microsoft.com/office/officeart/2005/8/layout/vList2"/>
    <dgm:cxn modelId="{C1E48C56-FFD1-9847-9FAC-8C2A5316E938}" type="presParOf" srcId="{6A3F9DD7-B1D9-8A4D-BB1F-38D4B4A4B859}" destId="{06695514-2AA8-5A4C-B2AF-4464217E64B4}" srcOrd="3" destOrd="0" presId="urn:microsoft.com/office/officeart/2005/8/layout/vList2"/>
    <dgm:cxn modelId="{405A8AA0-0F02-5A48-9656-FA7544111347}" type="presParOf" srcId="{6A3F9DD7-B1D9-8A4D-BB1F-38D4B4A4B859}" destId="{E103B051-AAFF-2C44-B508-0C02F98B3FC8}" srcOrd="4" destOrd="0" presId="urn:microsoft.com/office/officeart/2005/8/layout/vList2"/>
    <dgm:cxn modelId="{52DB9064-32E5-E648-BE2F-5367CCA66856}" type="presParOf" srcId="{6A3F9DD7-B1D9-8A4D-BB1F-38D4B4A4B859}" destId="{DB3BCF06-163C-934F-9E85-ACF9E559B28B}" srcOrd="5" destOrd="0" presId="urn:microsoft.com/office/officeart/2005/8/layout/vList2"/>
    <dgm:cxn modelId="{E646F3CC-E5E9-A94F-9D2B-0CC97BA9A2A1}" type="presParOf" srcId="{6A3F9DD7-B1D9-8A4D-BB1F-38D4B4A4B859}" destId="{EB37B6C2-0C3F-D74F-89AE-BBFD87D4C444}" srcOrd="6" destOrd="0" presId="urn:microsoft.com/office/officeart/2005/8/layout/vList2"/>
    <dgm:cxn modelId="{C700E94A-4B65-7B4B-9778-60EE6B839D88}" type="presParOf" srcId="{6A3F9DD7-B1D9-8A4D-BB1F-38D4B4A4B859}" destId="{B13EEAF0-E5CD-7647-BC4C-31163D81749F}" srcOrd="7" destOrd="0" presId="urn:microsoft.com/office/officeart/2005/8/layout/vList2"/>
    <dgm:cxn modelId="{250B0389-53CC-3143-98AD-BD121A4E4A36}" type="presParOf" srcId="{6A3F9DD7-B1D9-8A4D-BB1F-38D4B4A4B859}" destId="{D51F1A60-328F-6C4E-8BFA-7F10D567DA0B}" srcOrd="8" destOrd="0" presId="urn:microsoft.com/office/officeart/2005/8/layout/vList2"/>
    <dgm:cxn modelId="{9F320CA4-699E-2C4F-9E2D-C55444681C38}" type="presParOf" srcId="{6A3F9DD7-B1D9-8A4D-BB1F-38D4B4A4B859}" destId="{CC43DAB0-E90E-4040-BCB1-6DEA8C9BC2EC}" srcOrd="9" destOrd="0" presId="urn:microsoft.com/office/officeart/2005/8/layout/vList2"/>
    <dgm:cxn modelId="{F52EE7F9-507E-CE46-94C8-BF825F1E0825}" type="presParOf" srcId="{6A3F9DD7-B1D9-8A4D-BB1F-38D4B4A4B859}" destId="{CE2E2A1C-0D19-7147-B35B-37DD5292FDB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70B977-4FD7-4872-8F04-84C080F7AA1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593B0A-60C7-439B-ABCB-350DF6C02F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Patents have better options with supine sleep- they can prevent it</a:t>
          </a:r>
        </a:p>
      </dgm:t>
    </dgm:pt>
    <dgm:pt modelId="{5A2968CB-3954-4A83-A1BC-A0928660498C}" type="parTrans" cxnId="{14AF7E30-CDB3-4BC8-8C31-8734982738CC}">
      <dgm:prSet/>
      <dgm:spPr/>
      <dgm:t>
        <a:bodyPr/>
        <a:lstStyle/>
        <a:p>
          <a:endParaRPr lang="en-US"/>
        </a:p>
      </dgm:t>
    </dgm:pt>
    <dgm:pt modelId="{184F2494-FEB0-4672-AFDE-1D22EA7F8F1D}" type="sibTrans" cxnId="{14AF7E30-CDB3-4BC8-8C31-8734982738CC}">
      <dgm:prSet/>
      <dgm:spPr/>
      <dgm:t>
        <a:bodyPr/>
        <a:lstStyle/>
        <a:p>
          <a:endParaRPr lang="en-US"/>
        </a:p>
      </dgm:t>
    </dgm:pt>
    <dgm:pt modelId="{B48E029E-A46A-4AA4-9F13-2F8DF045E9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REM stage- the cant change</a:t>
          </a:r>
        </a:p>
      </dgm:t>
    </dgm:pt>
    <dgm:pt modelId="{56BE3648-3E4D-4376-848A-D1DA36EC9171}" type="parTrans" cxnId="{183F5F21-5310-4B21-8E97-3433637EEB99}">
      <dgm:prSet/>
      <dgm:spPr/>
      <dgm:t>
        <a:bodyPr/>
        <a:lstStyle/>
        <a:p>
          <a:endParaRPr lang="en-US"/>
        </a:p>
      </dgm:t>
    </dgm:pt>
    <dgm:pt modelId="{80778232-8FBD-4276-8BD6-C29D15DCA7C6}" type="sibTrans" cxnId="{183F5F21-5310-4B21-8E97-3433637EEB99}">
      <dgm:prSet/>
      <dgm:spPr/>
      <dgm:t>
        <a:bodyPr/>
        <a:lstStyle/>
        <a:p>
          <a:endParaRPr lang="en-US"/>
        </a:p>
      </dgm:t>
    </dgm:pt>
    <dgm:pt modelId="{A9330499-8667-4207-AF85-2A6C7B32E9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Depends on the severity of OSA and symptoms of the patient</a:t>
          </a:r>
        </a:p>
      </dgm:t>
    </dgm:pt>
    <dgm:pt modelId="{876BE3A8-BDCF-4322-A6E1-04FF250EBBF8}" type="parTrans" cxnId="{DFB807A7-DD4E-43B8-B641-4AF575A0EF8C}">
      <dgm:prSet/>
      <dgm:spPr/>
      <dgm:t>
        <a:bodyPr/>
        <a:lstStyle/>
        <a:p>
          <a:endParaRPr lang="en-US"/>
        </a:p>
      </dgm:t>
    </dgm:pt>
    <dgm:pt modelId="{366BF6A3-CBC5-4B35-9C27-622FAB4480D5}" type="sibTrans" cxnId="{DFB807A7-DD4E-43B8-B641-4AF575A0EF8C}">
      <dgm:prSet/>
      <dgm:spPr/>
      <dgm:t>
        <a:bodyPr/>
        <a:lstStyle/>
        <a:p>
          <a:endParaRPr lang="en-US"/>
        </a:p>
      </dgm:t>
    </dgm:pt>
    <dgm:pt modelId="{FE1520E8-E87A-4BB2-AB10-917D2160445B}" type="pres">
      <dgm:prSet presAssocID="{BA70B977-4FD7-4872-8F04-84C080F7AA10}" presName="root" presStyleCnt="0">
        <dgm:presLayoutVars>
          <dgm:dir/>
          <dgm:resizeHandles val="exact"/>
        </dgm:presLayoutVars>
      </dgm:prSet>
      <dgm:spPr/>
    </dgm:pt>
    <dgm:pt modelId="{E8ADF536-370C-486E-951D-FE4081A9DF4B}" type="pres">
      <dgm:prSet presAssocID="{85593B0A-60C7-439B-ABCB-350DF6C02F7E}" presName="compNode" presStyleCnt="0"/>
      <dgm:spPr/>
    </dgm:pt>
    <dgm:pt modelId="{B6037932-A556-4125-A3DE-021B2AF991E1}" type="pres">
      <dgm:prSet presAssocID="{85593B0A-60C7-439B-ABCB-350DF6C02F7E}" presName="bgRect" presStyleLbl="bgShp" presStyleIdx="0" presStyleCnt="3"/>
      <dgm:spPr/>
    </dgm:pt>
    <dgm:pt modelId="{F79CB1FC-7454-4BF4-9412-7620881312CF}" type="pres">
      <dgm:prSet presAssocID="{85593B0A-60C7-439B-ABCB-350DF6C02F7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on and stars"/>
        </a:ext>
      </dgm:extLst>
    </dgm:pt>
    <dgm:pt modelId="{F251314F-6AFF-4C45-839B-59628E854D54}" type="pres">
      <dgm:prSet presAssocID="{85593B0A-60C7-439B-ABCB-350DF6C02F7E}" presName="spaceRect" presStyleCnt="0"/>
      <dgm:spPr/>
    </dgm:pt>
    <dgm:pt modelId="{FF631C58-07C4-49EE-9177-EC61020EF3AC}" type="pres">
      <dgm:prSet presAssocID="{85593B0A-60C7-439B-ABCB-350DF6C02F7E}" presName="parTx" presStyleLbl="revTx" presStyleIdx="0" presStyleCnt="3">
        <dgm:presLayoutVars>
          <dgm:chMax val="0"/>
          <dgm:chPref val="0"/>
        </dgm:presLayoutVars>
      </dgm:prSet>
      <dgm:spPr/>
    </dgm:pt>
    <dgm:pt modelId="{201A5904-2C28-42B0-9F6F-EA4BB0BC26D4}" type="pres">
      <dgm:prSet presAssocID="{184F2494-FEB0-4672-AFDE-1D22EA7F8F1D}" presName="sibTrans" presStyleCnt="0"/>
      <dgm:spPr/>
    </dgm:pt>
    <dgm:pt modelId="{536E86FC-73F5-4C58-ADF5-086105135E3C}" type="pres">
      <dgm:prSet presAssocID="{B48E029E-A46A-4AA4-9F13-2F8DF045E915}" presName="compNode" presStyleCnt="0"/>
      <dgm:spPr/>
    </dgm:pt>
    <dgm:pt modelId="{F55BBFB5-BBB0-4C51-A6FA-FB01A18396DC}" type="pres">
      <dgm:prSet presAssocID="{B48E029E-A46A-4AA4-9F13-2F8DF045E915}" presName="bgRect" presStyleLbl="bgShp" presStyleIdx="1" presStyleCnt="3"/>
      <dgm:spPr/>
    </dgm:pt>
    <dgm:pt modelId="{AEBF5DF5-DF64-4EF4-974C-FEAA1FA4C75F}" type="pres">
      <dgm:prSet presAssocID="{B48E029E-A46A-4AA4-9F13-2F8DF045E91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509C49A1-776A-4D8A-A1C4-A561A3B5539F}" type="pres">
      <dgm:prSet presAssocID="{B48E029E-A46A-4AA4-9F13-2F8DF045E915}" presName="spaceRect" presStyleCnt="0"/>
      <dgm:spPr/>
    </dgm:pt>
    <dgm:pt modelId="{1FC70B23-CE32-41CB-A728-48DB93975A28}" type="pres">
      <dgm:prSet presAssocID="{B48E029E-A46A-4AA4-9F13-2F8DF045E915}" presName="parTx" presStyleLbl="revTx" presStyleIdx="1" presStyleCnt="3">
        <dgm:presLayoutVars>
          <dgm:chMax val="0"/>
          <dgm:chPref val="0"/>
        </dgm:presLayoutVars>
      </dgm:prSet>
      <dgm:spPr/>
    </dgm:pt>
    <dgm:pt modelId="{427C0658-9B5D-4A72-9B89-54A99AE052A1}" type="pres">
      <dgm:prSet presAssocID="{80778232-8FBD-4276-8BD6-C29D15DCA7C6}" presName="sibTrans" presStyleCnt="0"/>
      <dgm:spPr/>
    </dgm:pt>
    <dgm:pt modelId="{06D4277A-7DD2-4CA5-A878-53264EC8F331}" type="pres">
      <dgm:prSet presAssocID="{A9330499-8667-4207-AF85-2A6C7B32E9D7}" presName="compNode" presStyleCnt="0"/>
      <dgm:spPr/>
    </dgm:pt>
    <dgm:pt modelId="{B431B05F-DAFB-4585-9848-B47114754F2F}" type="pres">
      <dgm:prSet presAssocID="{A9330499-8667-4207-AF85-2A6C7B32E9D7}" presName="bgRect" presStyleLbl="bgShp" presStyleIdx="2" presStyleCnt="3"/>
      <dgm:spPr/>
    </dgm:pt>
    <dgm:pt modelId="{6FAC9476-410B-46D0-84FA-161CB8AE9BB0}" type="pres">
      <dgm:prSet presAssocID="{A9330499-8667-4207-AF85-2A6C7B32E9D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75512BD-9C8E-4048-B524-7EC5E9BF4DEA}" type="pres">
      <dgm:prSet presAssocID="{A9330499-8667-4207-AF85-2A6C7B32E9D7}" presName="spaceRect" presStyleCnt="0"/>
      <dgm:spPr/>
    </dgm:pt>
    <dgm:pt modelId="{F25052F3-602B-4424-A88E-B7C0850A27ED}" type="pres">
      <dgm:prSet presAssocID="{A9330499-8667-4207-AF85-2A6C7B32E9D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148E50B-0F19-442E-9019-95014D13B6EC}" type="presOf" srcId="{B48E029E-A46A-4AA4-9F13-2F8DF045E915}" destId="{1FC70B23-CE32-41CB-A728-48DB93975A28}" srcOrd="0" destOrd="0" presId="urn:microsoft.com/office/officeart/2018/2/layout/IconVerticalSolidList"/>
    <dgm:cxn modelId="{183F5F21-5310-4B21-8E97-3433637EEB99}" srcId="{BA70B977-4FD7-4872-8F04-84C080F7AA10}" destId="{B48E029E-A46A-4AA4-9F13-2F8DF045E915}" srcOrd="1" destOrd="0" parTransId="{56BE3648-3E4D-4376-848A-D1DA36EC9171}" sibTransId="{80778232-8FBD-4276-8BD6-C29D15DCA7C6}"/>
    <dgm:cxn modelId="{14AF7E30-CDB3-4BC8-8C31-8734982738CC}" srcId="{BA70B977-4FD7-4872-8F04-84C080F7AA10}" destId="{85593B0A-60C7-439B-ABCB-350DF6C02F7E}" srcOrd="0" destOrd="0" parTransId="{5A2968CB-3954-4A83-A1BC-A0928660498C}" sibTransId="{184F2494-FEB0-4672-AFDE-1D22EA7F8F1D}"/>
    <dgm:cxn modelId="{3DA9E584-2977-4698-B70B-D68FB7A7C0D7}" type="presOf" srcId="{A9330499-8667-4207-AF85-2A6C7B32E9D7}" destId="{F25052F3-602B-4424-A88E-B7C0850A27ED}" srcOrd="0" destOrd="0" presId="urn:microsoft.com/office/officeart/2018/2/layout/IconVerticalSolidList"/>
    <dgm:cxn modelId="{DFB807A7-DD4E-43B8-B641-4AF575A0EF8C}" srcId="{BA70B977-4FD7-4872-8F04-84C080F7AA10}" destId="{A9330499-8667-4207-AF85-2A6C7B32E9D7}" srcOrd="2" destOrd="0" parTransId="{876BE3A8-BDCF-4322-A6E1-04FF250EBBF8}" sibTransId="{366BF6A3-CBC5-4B35-9C27-622FAB4480D5}"/>
    <dgm:cxn modelId="{360CC1AA-9A4E-4A7A-BC95-7D8660D05C67}" type="presOf" srcId="{85593B0A-60C7-439B-ABCB-350DF6C02F7E}" destId="{FF631C58-07C4-49EE-9177-EC61020EF3AC}" srcOrd="0" destOrd="0" presId="urn:microsoft.com/office/officeart/2018/2/layout/IconVerticalSolidList"/>
    <dgm:cxn modelId="{83EC7DAC-DD01-4C89-B21C-C22735A72A43}" type="presOf" srcId="{BA70B977-4FD7-4872-8F04-84C080F7AA10}" destId="{FE1520E8-E87A-4BB2-AB10-917D2160445B}" srcOrd="0" destOrd="0" presId="urn:microsoft.com/office/officeart/2018/2/layout/IconVerticalSolidList"/>
    <dgm:cxn modelId="{0CFDCCE4-6008-4263-800E-64AE74D2BBF4}" type="presParOf" srcId="{FE1520E8-E87A-4BB2-AB10-917D2160445B}" destId="{E8ADF536-370C-486E-951D-FE4081A9DF4B}" srcOrd="0" destOrd="0" presId="urn:microsoft.com/office/officeart/2018/2/layout/IconVerticalSolidList"/>
    <dgm:cxn modelId="{ADBC3634-C0C4-4AFB-8C5D-1F2B67455C71}" type="presParOf" srcId="{E8ADF536-370C-486E-951D-FE4081A9DF4B}" destId="{B6037932-A556-4125-A3DE-021B2AF991E1}" srcOrd="0" destOrd="0" presId="urn:microsoft.com/office/officeart/2018/2/layout/IconVerticalSolidList"/>
    <dgm:cxn modelId="{9491C8E6-7EED-47BD-B19D-B4A0A91A8798}" type="presParOf" srcId="{E8ADF536-370C-486E-951D-FE4081A9DF4B}" destId="{F79CB1FC-7454-4BF4-9412-7620881312CF}" srcOrd="1" destOrd="0" presId="urn:microsoft.com/office/officeart/2018/2/layout/IconVerticalSolidList"/>
    <dgm:cxn modelId="{BB7CE96A-1218-4311-8871-0BFA88097DA2}" type="presParOf" srcId="{E8ADF536-370C-486E-951D-FE4081A9DF4B}" destId="{F251314F-6AFF-4C45-839B-59628E854D54}" srcOrd="2" destOrd="0" presId="urn:microsoft.com/office/officeart/2018/2/layout/IconVerticalSolidList"/>
    <dgm:cxn modelId="{44E4B822-2BB7-4AFD-A273-43232DAD05BA}" type="presParOf" srcId="{E8ADF536-370C-486E-951D-FE4081A9DF4B}" destId="{FF631C58-07C4-49EE-9177-EC61020EF3AC}" srcOrd="3" destOrd="0" presId="urn:microsoft.com/office/officeart/2018/2/layout/IconVerticalSolidList"/>
    <dgm:cxn modelId="{63280C16-F4F2-480F-80E6-3C71F422BC9F}" type="presParOf" srcId="{FE1520E8-E87A-4BB2-AB10-917D2160445B}" destId="{201A5904-2C28-42B0-9F6F-EA4BB0BC26D4}" srcOrd="1" destOrd="0" presId="urn:microsoft.com/office/officeart/2018/2/layout/IconVerticalSolidList"/>
    <dgm:cxn modelId="{84FB7B61-C113-433D-9E01-C89CE9A2ADE1}" type="presParOf" srcId="{FE1520E8-E87A-4BB2-AB10-917D2160445B}" destId="{536E86FC-73F5-4C58-ADF5-086105135E3C}" srcOrd="2" destOrd="0" presId="urn:microsoft.com/office/officeart/2018/2/layout/IconVerticalSolidList"/>
    <dgm:cxn modelId="{553EA65D-19C5-4FF6-A8D8-664B7828D2E4}" type="presParOf" srcId="{536E86FC-73F5-4C58-ADF5-086105135E3C}" destId="{F55BBFB5-BBB0-4C51-A6FA-FB01A18396DC}" srcOrd="0" destOrd="0" presId="urn:microsoft.com/office/officeart/2018/2/layout/IconVerticalSolidList"/>
    <dgm:cxn modelId="{1B231F78-7BB2-4B90-9565-350001593F5A}" type="presParOf" srcId="{536E86FC-73F5-4C58-ADF5-086105135E3C}" destId="{AEBF5DF5-DF64-4EF4-974C-FEAA1FA4C75F}" srcOrd="1" destOrd="0" presId="urn:microsoft.com/office/officeart/2018/2/layout/IconVerticalSolidList"/>
    <dgm:cxn modelId="{6AF942E2-6574-4380-967D-970F1D43B447}" type="presParOf" srcId="{536E86FC-73F5-4C58-ADF5-086105135E3C}" destId="{509C49A1-776A-4D8A-A1C4-A561A3B5539F}" srcOrd="2" destOrd="0" presId="urn:microsoft.com/office/officeart/2018/2/layout/IconVerticalSolidList"/>
    <dgm:cxn modelId="{808E7868-16B8-49D6-8528-BF6D2E247C23}" type="presParOf" srcId="{536E86FC-73F5-4C58-ADF5-086105135E3C}" destId="{1FC70B23-CE32-41CB-A728-48DB93975A28}" srcOrd="3" destOrd="0" presId="urn:microsoft.com/office/officeart/2018/2/layout/IconVerticalSolidList"/>
    <dgm:cxn modelId="{D47EBF41-1283-48B3-AF1E-186D5DD2CBB2}" type="presParOf" srcId="{FE1520E8-E87A-4BB2-AB10-917D2160445B}" destId="{427C0658-9B5D-4A72-9B89-54A99AE052A1}" srcOrd="3" destOrd="0" presId="urn:microsoft.com/office/officeart/2018/2/layout/IconVerticalSolidList"/>
    <dgm:cxn modelId="{F6B5D7C4-F816-4C5E-899C-E96C66861A5E}" type="presParOf" srcId="{FE1520E8-E87A-4BB2-AB10-917D2160445B}" destId="{06D4277A-7DD2-4CA5-A878-53264EC8F331}" srcOrd="4" destOrd="0" presId="urn:microsoft.com/office/officeart/2018/2/layout/IconVerticalSolidList"/>
    <dgm:cxn modelId="{FCB200DB-06D9-45FA-AEA1-430F083759FC}" type="presParOf" srcId="{06D4277A-7DD2-4CA5-A878-53264EC8F331}" destId="{B431B05F-DAFB-4585-9848-B47114754F2F}" srcOrd="0" destOrd="0" presId="urn:microsoft.com/office/officeart/2018/2/layout/IconVerticalSolidList"/>
    <dgm:cxn modelId="{0C0B37D9-C459-4152-A73F-8C52ADE00B95}" type="presParOf" srcId="{06D4277A-7DD2-4CA5-A878-53264EC8F331}" destId="{6FAC9476-410B-46D0-84FA-161CB8AE9BB0}" srcOrd="1" destOrd="0" presId="urn:microsoft.com/office/officeart/2018/2/layout/IconVerticalSolidList"/>
    <dgm:cxn modelId="{E5580549-A074-480D-9505-A32C37C4225F}" type="presParOf" srcId="{06D4277A-7DD2-4CA5-A878-53264EC8F331}" destId="{475512BD-9C8E-4048-B524-7EC5E9BF4DEA}" srcOrd="2" destOrd="0" presId="urn:microsoft.com/office/officeart/2018/2/layout/IconVerticalSolidList"/>
    <dgm:cxn modelId="{CF39FBAB-6281-4D48-A07C-A6B309D9F395}" type="presParOf" srcId="{06D4277A-7DD2-4CA5-A878-53264EC8F331}" destId="{F25052F3-602B-4424-A88E-B7C0850A27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8ABD7D4-7335-4600-9038-BEA8A79C0D1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79D3E7-4004-43E6-B9B1-9FAC0DBCD1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All commercial drivers need to be referred to a sleep specialist for conditional licensing and renewals</a:t>
          </a:r>
        </a:p>
      </dgm:t>
    </dgm:pt>
    <dgm:pt modelId="{20F266A2-EC34-431F-B49A-22678C3F770E}" type="parTrans" cxnId="{D7FC7455-30A1-4054-89AE-F168593853F9}">
      <dgm:prSet/>
      <dgm:spPr/>
      <dgm:t>
        <a:bodyPr/>
        <a:lstStyle/>
        <a:p>
          <a:endParaRPr lang="en-US"/>
        </a:p>
      </dgm:t>
    </dgm:pt>
    <dgm:pt modelId="{104B6F71-F2C0-4A8E-A42A-3DDF1CEFE9D1}" type="sibTrans" cxnId="{D7FC7455-30A1-4054-89AE-F168593853F9}">
      <dgm:prSet/>
      <dgm:spPr/>
      <dgm:t>
        <a:bodyPr/>
        <a:lstStyle/>
        <a:p>
          <a:endParaRPr lang="en-US"/>
        </a:p>
      </dgm:t>
    </dgm:pt>
    <dgm:pt modelId="{D0E30C3D-415B-4E6C-979B-D0D59AD13E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Private drivers-only if they had a crash due to sleepiness or has excessive daytime sleepiness ESS&gt;12</a:t>
          </a:r>
        </a:p>
      </dgm:t>
    </dgm:pt>
    <dgm:pt modelId="{9C3E40AC-F9FC-464A-A1B1-B272D0541F03}" type="parTrans" cxnId="{7FEC2921-575E-4077-86B6-82C6F7F3933C}">
      <dgm:prSet/>
      <dgm:spPr/>
      <dgm:t>
        <a:bodyPr/>
        <a:lstStyle/>
        <a:p>
          <a:endParaRPr lang="en-US"/>
        </a:p>
      </dgm:t>
    </dgm:pt>
    <dgm:pt modelId="{7CFB451C-D706-4ABE-9C94-47A1CA70F335}" type="sibTrans" cxnId="{7FEC2921-575E-4077-86B6-82C6F7F3933C}">
      <dgm:prSet/>
      <dgm:spPr/>
      <dgm:t>
        <a:bodyPr/>
        <a:lstStyle/>
        <a:p>
          <a:endParaRPr lang="en-US"/>
        </a:p>
      </dgm:t>
    </dgm:pt>
    <dgm:pt modelId="{12C0335F-FE86-4A1F-A201-0102CFD0D3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best indication for a future crash- is a past event</a:t>
          </a:r>
        </a:p>
      </dgm:t>
    </dgm:pt>
    <dgm:pt modelId="{EB8B4BD1-6164-4051-8397-A7FFB1879560}" type="parTrans" cxnId="{A5CA0660-044E-44FC-8D7C-260180F0D3BF}">
      <dgm:prSet/>
      <dgm:spPr/>
      <dgm:t>
        <a:bodyPr/>
        <a:lstStyle/>
        <a:p>
          <a:endParaRPr lang="en-US"/>
        </a:p>
      </dgm:t>
    </dgm:pt>
    <dgm:pt modelId="{664832B0-750B-4990-AFED-EDA372AF706F}" type="sibTrans" cxnId="{A5CA0660-044E-44FC-8D7C-260180F0D3BF}">
      <dgm:prSet/>
      <dgm:spPr/>
      <dgm:t>
        <a:bodyPr/>
        <a:lstStyle/>
        <a:p>
          <a:endParaRPr lang="en-US"/>
        </a:p>
      </dgm:t>
    </dgm:pt>
    <dgm:pt modelId="{784A4070-1B94-4647-A457-319272725D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 NSW- self reporting of medical conditions encouraged</a:t>
          </a:r>
        </a:p>
      </dgm:t>
    </dgm:pt>
    <dgm:pt modelId="{59B5EA8D-BB61-4BF0-87F1-C5BED3104F06}" type="parTrans" cxnId="{846A4620-B696-4CCC-8048-2757BC9A0A15}">
      <dgm:prSet/>
      <dgm:spPr/>
      <dgm:t>
        <a:bodyPr/>
        <a:lstStyle/>
        <a:p>
          <a:endParaRPr lang="en-US"/>
        </a:p>
      </dgm:t>
    </dgm:pt>
    <dgm:pt modelId="{8A1F2BB2-ACF4-4B78-B959-9F3B43F33D01}" type="sibTrans" cxnId="{846A4620-B696-4CCC-8048-2757BC9A0A15}">
      <dgm:prSet/>
      <dgm:spPr/>
      <dgm:t>
        <a:bodyPr/>
        <a:lstStyle/>
        <a:p>
          <a:endParaRPr lang="en-US"/>
        </a:p>
      </dgm:t>
    </dgm:pt>
    <dgm:pt modelId="{00DFB0E8-D7E2-4FFD-A2F9-F2A6F86BAD3C}" type="pres">
      <dgm:prSet presAssocID="{38ABD7D4-7335-4600-9038-BEA8A79C0D10}" presName="root" presStyleCnt="0">
        <dgm:presLayoutVars>
          <dgm:dir/>
          <dgm:resizeHandles val="exact"/>
        </dgm:presLayoutVars>
      </dgm:prSet>
      <dgm:spPr/>
    </dgm:pt>
    <dgm:pt modelId="{F4617F63-E428-4DAD-ACDB-D82259488F9C}" type="pres">
      <dgm:prSet presAssocID="{5F79D3E7-4004-43E6-B9B1-9FAC0DBCD137}" presName="compNode" presStyleCnt="0"/>
      <dgm:spPr/>
    </dgm:pt>
    <dgm:pt modelId="{EEF1DB7A-1865-4992-8942-DE0A36679DA1}" type="pres">
      <dgm:prSet presAssocID="{5F79D3E7-4004-43E6-B9B1-9FAC0DBCD137}" presName="bgRect" presStyleLbl="bgShp" presStyleIdx="0" presStyleCnt="4"/>
      <dgm:spPr/>
    </dgm:pt>
    <dgm:pt modelId="{99095FED-353B-4060-B783-9E97D98CD25F}" type="pres">
      <dgm:prSet presAssocID="{5F79D3E7-4004-43E6-B9B1-9FAC0DBCD13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526F180A-35BA-48CE-B21D-5AF06846F881}" type="pres">
      <dgm:prSet presAssocID="{5F79D3E7-4004-43E6-B9B1-9FAC0DBCD137}" presName="spaceRect" presStyleCnt="0"/>
      <dgm:spPr/>
    </dgm:pt>
    <dgm:pt modelId="{60AA01B5-1F4C-46E6-A9C6-1BDCF70B84CC}" type="pres">
      <dgm:prSet presAssocID="{5F79D3E7-4004-43E6-B9B1-9FAC0DBCD137}" presName="parTx" presStyleLbl="revTx" presStyleIdx="0" presStyleCnt="4">
        <dgm:presLayoutVars>
          <dgm:chMax val="0"/>
          <dgm:chPref val="0"/>
        </dgm:presLayoutVars>
      </dgm:prSet>
      <dgm:spPr/>
    </dgm:pt>
    <dgm:pt modelId="{0BD572F5-9480-414B-AE29-CEAB3B95B89D}" type="pres">
      <dgm:prSet presAssocID="{104B6F71-F2C0-4A8E-A42A-3DDF1CEFE9D1}" presName="sibTrans" presStyleCnt="0"/>
      <dgm:spPr/>
    </dgm:pt>
    <dgm:pt modelId="{27C35499-DC0F-4589-A542-1ACE33A92490}" type="pres">
      <dgm:prSet presAssocID="{D0E30C3D-415B-4E6C-979B-D0D59AD13EB4}" presName="compNode" presStyleCnt="0"/>
      <dgm:spPr/>
    </dgm:pt>
    <dgm:pt modelId="{8D0F7F00-B371-4C82-A3F3-A4B47CD64BCE}" type="pres">
      <dgm:prSet presAssocID="{D0E30C3D-415B-4E6C-979B-D0D59AD13EB4}" presName="bgRect" presStyleLbl="bgShp" presStyleIdx="1" presStyleCnt="4"/>
      <dgm:spPr/>
    </dgm:pt>
    <dgm:pt modelId="{70C59AF4-76CB-4058-82B0-323F21B3CC4B}" type="pres">
      <dgm:prSet presAssocID="{D0E30C3D-415B-4E6C-979B-D0D59AD13EB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CB209996-F1AA-4D46-A102-4E36F50B6D5D}" type="pres">
      <dgm:prSet presAssocID="{D0E30C3D-415B-4E6C-979B-D0D59AD13EB4}" presName="spaceRect" presStyleCnt="0"/>
      <dgm:spPr/>
    </dgm:pt>
    <dgm:pt modelId="{7B368376-A74B-4DB9-B797-DDDBD62CFFB6}" type="pres">
      <dgm:prSet presAssocID="{D0E30C3D-415B-4E6C-979B-D0D59AD13EB4}" presName="parTx" presStyleLbl="revTx" presStyleIdx="1" presStyleCnt="4">
        <dgm:presLayoutVars>
          <dgm:chMax val="0"/>
          <dgm:chPref val="0"/>
        </dgm:presLayoutVars>
      </dgm:prSet>
      <dgm:spPr/>
    </dgm:pt>
    <dgm:pt modelId="{27B0E230-9F4A-4BA6-9210-144EB45F941F}" type="pres">
      <dgm:prSet presAssocID="{7CFB451C-D706-4ABE-9C94-47A1CA70F335}" presName="sibTrans" presStyleCnt="0"/>
      <dgm:spPr/>
    </dgm:pt>
    <dgm:pt modelId="{15290EA7-C12A-4F8D-912E-D7D74586102E}" type="pres">
      <dgm:prSet presAssocID="{12C0335F-FE86-4A1F-A201-0102CFD0D335}" presName="compNode" presStyleCnt="0"/>
      <dgm:spPr/>
    </dgm:pt>
    <dgm:pt modelId="{C27D1ED3-13C3-4CEC-AD23-75F770C4D100}" type="pres">
      <dgm:prSet presAssocID="{12C0335F-FE86-4A1F-A201-0102CFD0D335}" presName="bgRect" presStyleLbl="bgShp" presStyleIdx="2" presStyleCnt="4"/>
      <dgm:spPr/>
    </dgm:pt>
    <dgm:pt modelId="{E62024D8-0B9B-46BA-8C83-9F58E4CA669B}" type="pres">
      <dgm:prSet presAssocID="{12C0335F-FE86-4A1F-A201-0102CFD0D33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897C4E48-914A-49C3-8D0C-9DD79F9FE050}" type="pres">
      <dgm:prSet presAssocID="{12C0335F-FE86-4A1F-A201-0102CFD0D335}" presName="spaceRect" presStyleCnt="0"/>
      <dgm:spPr/>
    </dgm:pt>
    <dgm:pt modelId="{7E52EC57-47A4-432E-9BBA-6FC60850CD03}" type="pres">
      <dgm:prSet presAssocID="{12C0335F-FE86-4A1F-A201-0102CFD0D335}" presName="parTx" presStyleLbl="revTx" presStyleIdx="2" presStyleCnt="4">
        <dgm:presLayoutVars>
          <dgm:chMax val="0"/>
          <dgm:chPref val="0"/>
        </dgm:presLayoutVars>
      </dgm:prSet>
      <dgm:spPr/>
    </dgm:pt>
    <dgm:pt modelId="{99A51B98-0B58-44C3-9710-64617275D921}" type="pres">
      <dgm:prSet presAssocID="{664832B0-750B-4990-AFED-EDA372AF706F}" presName="sibTrans" presStyleCnt="0"/>
      <dgm:spPr/>
    </dgm:pt>
    <dgm:pt modelId="{5FCD33D4-0D5A-4A36-A345-AB1755F8A3DD}" type="pres">
      <dgm:prSet presAssocID="{784A4070-1B94-4647-A457-319272725DEC}" presName="compNode" presStyleCnt="0"/>
      <dgm:spPr/>
    </dgm:pt>
    <dgm:pt modelId="{7F90EF96-CF10-4B5A-880D-53EDD6272C4A}" type="pres">
      <dgm:prSet presAssocID="{784A4070-1B94-4647-A457-319272725DEC}" presName="bgRect" presStyleLbl="bgShp" presStyleIdx="3" presStyleCnt="4"/>
      <dgm:spPr/>
    </dgm:pt>
    <dgm:pt modelId="{B8118A80-233C-45E3-83E4-BB9693604A88}" type="pres">
      <dgm:prSet presAssocID="{784A4070-1B94-4647-A457-319272725DE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981A1778-0279-4B66-B1D0-77F15079E04F}" type="pres">
      <dgm:prSet presAssocID="{784A4070-1B94-4647-A457-319272725DEC}" presName="spaceRect" presStyleCnt="0"/>
      <dgm:spPr/>
    </dgm:pt>
    <dgm:pt modelId="{418A822D-DCF5-46B4-ABDD-B24ABAB3D72E}" type="pres">
      <dgm:prSet presAssocID="{784A4070-1B94-4647-A457-319272725DE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46A4620-B696-4CCC-8048-2757BC9A0A15}" srcId="{38ABD7D4-7335-4600-9038-BEA8A79C0D10}" destId="{784A4070-1B94-4647-A457-319272725DEC}" srcOrd="3" destOrd="0" parTransId="{59B5EA8D-BB61-4BF0-87F1-C5BED3104F06}" sibTransId="{8A1F2BB2-ACF4-4B78-B959-9F3B43F33D01}"/>
    <dgm:cxn modelId="{7FEC2921-575E-4077-86B6-82C6F7F3933C}" srcId="{38ABD7D4-7335-4600-9038-BEA8A79C0D10}" destId="{D0E30C3D-415B-4E6C-979B-D0D59AD13EB4}" srcOrd="1" destOrd="0" parTransId="{9C3E40AC-F9FC-464A-A1B1-B272D0541F03}" sibTransId="{7CFB451C-D706-4ABE-9C94-47A1CA70F335}"/>
    <dgm:cxn modelId="{D7FC7455-30A1-4054-89AE-F168593853F9}" srcId="{38ABD7D4-7335-4600-9038-BEA8A79C0D10}" destId="{5F79D3E7-4004-43E6-B9B1-9FAC0DBCD137}" srcOrd="0" destOrd="0" parTransId="{20F266A2-EC34-431F-B49A-22678C3F770E}" sibTransId="{104B6F71-F2C0-4A8E-A42A-3DDF1CEFE9D1}"/>
    <dgm:cxn modelId="{65B5A558-D994-40C3-A0E8-2A31A138848E}" type="presOf" srcId="{784A4070-1B94-4647-A457-319272725DEC}" destId="{418A822D-DCF5-46B4-ABDD-B24ABAB3D72E}" srcOrd="0" destOrd="0" presId="urn:microsoft.com/office/officeart/2018/2/layout/IconVerticalSolidList"/>
    <dgm:cxn modelId="{A5CA0660-044E-44FC-8D7C-260180F0D3BF}" srcId="{38ABD7D4-7335-4600-9038-BEA8A79C0D10}" destId="{12C0335F-FE86-4A1F-A201-0102CFD0D335}" srcOrd="2" destOrd="0" parTransId="{EB8B4BD1-6164-4051-8397-A7FFB1879560}" sibTransId="{664832B0-750B-4990-AFED-EDA372AF706F}"/>
    <dgm:cxn modelId="{D657FD7B-D8E5-4301-BE86-05776C43075B}" type="presOf" srcId="{38ABD7D4-7335-4600-9038-BEA8A79C0D10}" destId="{00DFB0E8-D7E2-4FFD-A2F9-F2A6F86BAD3C}" srcOrd="0" destOrd="0" presId="urn:microsoft.com/office/officeart/2018/2/layout/IconVerticalSolidList"/>
    <dgm:cxn modelId="{88D1F39F-00FC-4CBB-B625-444421CB2C40}" type="presOf" srcId="{D0E30C3D-415B-4E6C-979B-D0D59AD13EB4}" destId="{7B368376-A74B-4DB9-B797-DDDBD62CFFB6}" srcOrd="0" destOrd="0" presId="urn:microsoft.com/office/officeart/2018/2/layout/IconVerticalSolidList"/>
    <dgm:cxn modelId="{465B33A3-2DD4-462A-9E40-067E0FDCBD6C}" type="presOf" srcId="{12C0335F-FE86-4A1F-A201-0102CFD0D335}" destId="{7E52EC57-47A4-432E-9BBA-6FC60850CD03}" srcOrd="0" destOrd="0" presId="urn:microsoft.com/office/officeart/2018/2/layout/IconVerticalSolidList"/>
    <dgm:cxn modelId="{E0BFA5C7-2279-4C32-82EA-99631E13BAAF}" type="presOf" srcId="{5F79D3E7-4004-43E6-B9B1-9FAC0DBCD137}" destId="{60AA01B5-1F4C-46E6-A9C6-1BDCF70B84CC}" srcOrd="0" destOrd="0" presId="urn:microsoft.com/office/officeart/2018/2/layout/IconVerticalSolidList"/>
    <dgm:cxn modelId="{3193F36D-C70C-448A-A255-CE6BC6A80AF3}" type="presParOf" srcId="{00DFB0E8-D7E2-4FFD-A2F9-F2A6F86BAD3C}" destId="{F4617F63-E428-4DAD-ACDB-D82259488F9C}" srcOrd="0" destOrd="0" presId="urn:microsoft.com/office/officeart/2018/2/layout/IconVerticalSolidList"/>
    <dgm:cxn modelId="{23A92338-410F-4F2F-B465-C382A9480335}" type="presParOf" srcId="{F4617F63-E428-4DAD-ACDB-D82259488F9C}" destId="{EEF1DB7A-1865-4992-8942-DE0A36679DA1}" srcOrd="0" destOrd="0" presId="urn:microsoft.com/office/officeart/2018/2/layout/IconVerticalSolidList"/>
    <dgm:cxn modelId="{3E55FA8B-E24A-4615-8DFC-A2FD7700EF71}" type="presParOf" srcId="{F4617F63-E428-4DAD-ACDB-D82259488F9C}" destId="{99095FED-353B-4060-B783-9E97D98CD25F}" srcOrd="1" destOrd="0" presId="urn:microsoft.com/office/officeart/2018/2/layout/IconVerticalSolidList"/>
    <dgm:cxn modelId="{1089F168-ADD5-4E86-A892-C6DEA61E90D3}" type="presParOf" srcId="{F4617F63-E428-4DAD-ACDB-D82259488F9C}" destId="{526F180A-35BA-48CE-B21D-5AF06846F881}" srcOrd="2" destOrd="0" presId="urn:microsoft.com/office/officeart/2018/2/layout/IconVerticalSolidList"/>
    <dgm:cxn modelId="{5AD823F5-903C-4B5D-B28A-65F486FDB69C}" type="presParOf" srcId="{F4617F63-E428-4DAD-ACDB-D82259488F9C}" destId="{60AA01B5-1F4C-46E6-A9C6-1BDCF70B84CC}" srcOrd="3" destOrd="0" presId="urn:microsoft.com/office/officeart/2018/2/layout/IconVerticalSolidList"/>
    <dgm:cxn modelId="{718ECD65-EB0F-43D5-91D3-86C623E3AA1B}" type="presParOf" srcId="{00DFB0E8-D7E2-4FFD-A2F9-F2A6F86BAD3C}" destId="{0BD572F5-9480-414B-AE29-CEAB3B95B89D}" srcOrd="1" destOrd="0" presId="urn:microsoft.com/office/officeart/2018/2/layout/IconVerticalSolidList"/>
    <dgm:cxn modelId="{883B33EF-C7CB-4ACD-8D00-4EAD07170F38}" type="presParOf" srcId="{00DFB0E8-D7E2-4FFD-A2F9-F2A6F86BAD3C}" destId="{27C35499-DC0F-4589-A542-1ACE33A92490}" srcOrd="2" destOrd="0" presId="urn:microsoft.com/office/officeart/2018/2/layout/IconVerticalSolidList"/>
    <dgm:cxn modelId="{C8A9975E-7E49-4C79-9822-CE7DBCF39EF3}" type="presParOf" srcId="{27C35499-DC0F-4589-A542-1ACE33A92490}" destId="{8D0F7F00-B371-4C82-A3F3-A4B47CD64BCE}" srcOrd="0" destOrd="0" presId="urn:microsoft.com/office/officeart/2018/2/layout/IconVerticalSolidList"/>
    <dgm:cxn modelId="{8DF1A6E3-1458-4B71-807A-54D4AC794FEC}" type="presParOf" srcId="{27C35499-DC0F-4589-A542-1ACE33A92490}" destId="{70C59AF4-76CB-4058-82B0-323F21B3CC4B}" srcOrd="1" destOrd="0" presId="urn:microsoft.com/office/officeart/2018/2/layout/IconVerticalSolidList"/>
    <dgm:cxn modelId="{CC196179-E71E-47F0-8656-CAC2355121A0}" type="presParOf" srcId="{27C35499-DC0F-4589-A542-1ACE33A92490}" destId="{CB209996-F1AA-4D46-A102-4E36F50B6D5D}" srcOrd="2" destOrd="0" presId="urn:microsoft.com/office/officeart/2018/2/layout/IconVerticalSolidList"/>
    <dgm:cxn modelId="{A3239BA2-DE9B-44D3-BC14-EA26470A2625}" type="presParOf" srcId="{27C35499-DC0F-4589-A542-1ACE33A92490}" destId="{7B368376-A74B-4DB9-B797-DDDBD62CFFB6}" srcOrd="3" destOrd="0" presId="urn:microsoft.com/office/officeart/2018/2/layout/IconVerticalSolidList"/>
    <dgm:cxn modelId="{2EC3577B-B52D-4008-8C51-1A8C78B19661}" type="presParOf" srcId="{00DFB0E8-D7E2-4FFD-A2F9-F2A6F86BAD3C}" destId="{27B0E230-9F4A-4BA6-9210-144EB45F941F}" srcOrd="3" destOrd="0" presId="urn:microsoft.com/office/officeart/2018/2/layout/IconVerticalSolidList"/>
    <dgm:cxn modelId="{80F3F64A-2805-4825-A367-B6CC989FCF51}" type="presParOf" srcId="{00DFB0E8-D7E2-4FFD-A2F9-F2A6F86BAD3C}" destId="{15290EA7-C12A-4F8D-912E-D7D74586102E}" srcOrd="4" destOrd="0" presId="urn:microsoft.com/office/officeart/2018/2/layout/IconVerticalSolidList"/>
    <dgm:cxn modelId="{8073B011-122F-4CD8-AD8A-7CD51B0280BA}" type="presParOf" srcId="{15290EA7-C12A-4F8D-912E-D7D74586102E}" destId="{C27D1ED3-13C3-4CEC-AD23-75F770C4D100}" srcOrd="0" destOrd="0" presId="urn:microsoft.com/office/officeart/2018/2/layout/IconVerticalSolidList"/>
    <dgm:cxn modelId="{74C35E79-514E-4E77-9BB0-C16152301786}" type="presParOf" srcId="{15290EA7-C12A-4F8D-912E-D7D74586102E}" destId="{E62024D8-0B9B-46BA-8C83-9F58E4CA669B}" srcOrd="1" destOrd="0" presId="urn:microsoft.com/office/officeart/2018/2/layout/IconVerticalSolidList"/>
    <dgm:cxn modelId="{E989FA9B-75D7-440F-AE09-5B30E606F9E4}" type="presParOf" srcId="{15290EA7-C12A-4F8D-912E-D7D74586102E}" destId="{897C4E48-914A-49C3-8D0C-9DD79F9FE050}" srcOrd="2" destOrd="0" presId="urn:microsoft.com/office/officeart/2018/2/layout/IconVerticalSolidList"/>
    <dgm:cxn modelId="{0B1CFBD0-0BE9-4754-9BA9-45F44C601A78}" type="presParOf" srcId="{15290EA7-C12A-4F8D-912E-D7D74586102E}" destId="{7E52EC57-47A4-432E-9BBA-6FC60850CD03}" srcOrd="3" destOrd="0" presId="urn:microsoft.com/office/officeart/2018/2/layout/IconVerticalSolidList"/>
    <dgm:cxn modelId="{7D4A326D-0348-4D18-84BA-464C9D8D891C}" type="presParOf" srcId="{00DFB0E8-D7E2-4FFD-A2F9-F2A6F86BAD3C}" destId="{99A51B98-0B58-44C3-9710-64617275D921}" srcOrd="5" destOrd="0" presId="urn:microsoft.com/office/officeart/2018/2/layout/IconVerticalSolidList"/>
    <dgm:cxn modelId="{6EC1051B-5346-4069-8D18-38BC066469C6}" type="presParOf" srcId="{00DFB0E8-D7E2-4FFD-A2F9-F2A6F86BAD3C}" destId="{5FCD33D4-0D5A-4A36-A345-AB1755F8A3DD}" srcOrd="6" destOrd="0" presId="urn:microsoft.com/office/officeart/2018/2/layout/IconVerticalSolidList"/>
    <dgm:cxn modelId="{ED6CA65D-4FC8-4300-A9A7-D8E9E8690943}" type="presParOf" srcId="{5FCD33D4-0D5A-4A36-A345-AB1755F8A3DD}" destId="{7F90EF96-CF10-4B5A-880D-53EDD6272C4A}" srcOrd="0" destOrd="0" presId="urn:microsoft.com/office/officeart/2018/2/layout/IconVerticalSolidList"/>
    <dgm:cxn modelId="{112F4FF0-39F8-46B6-AB99-9F17148824F6}" type="presParOf" srcId="{5FCD33D4-0D5A-4A36-A345-AB1755F8A3DD}" destId="{B8118A80-233C-45E3-83E4-BB9693604A88}" srcOrd="1" destOrd="0" presId="urn:microsoft.com/office/officeart/2018/2/layout/IconVerticalSolidList"/>
    <dgm:cxn modelId="{74098143-65B8-43EE-8262-A4F19C883C0D}" type="presParOf" srcId="{5FCD33D4-0D5A-4A36-A345-AB1755F8A3DD}" destId="{981A1778-0279-4B66-B1D0-77F15079E04F}" srcOrd="2" destOrd="0" presId="urn:microsoft.com/office/officeart/2018/2/layout/IconVerticalSolidList"/>
    <dgm:cxn modelId="{F16BF82D-E98F-472D-9147-32A1C0FE8913}" type="presParOf" srcId="{5FCD33D4-0D5A-4A36-A345-AB1755F8A3DD}" destId="{418A822D-DCF5-46B4-ABDD-B24ABAB3D72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26EEE7-262F-42D1-9B5A-9C231CD81AC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51A035-2C2C-494B-8801-377791CBEC84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Hidden hypoxia → cardiac strain, pulmonary hypertension, arrhythmias, right heart failure</a:t>
          </a:r>
          <a:endParaRPr lang="en-US"/>
        </a:p>
      </dgm:t>
    </dgm:pt>
    <dgm:pt modelId="{26B166D2-06BA-4A3E-81D5-A0C01ACB263E}" type="parTrans" cxnId="{8F7BD949-CDE1-4198-981A-EB91FEFCE847}">
      <dgm:prSet/>
      <dgm:spPr/>
      <dgm:t>
        <a:bodyPr/>
        <a:lstStyle/>
        <a:p>
          <a:endParaRPr lang="en-US"/>
        </a:p>
      </dgm:t>
    </dgm:pt>
    <dgm:pt modelId="{14892F08-B8B8-47A6-BED7-75C316EBD189}" type="sibTrans" cxnId="{8F7BD949-CDE1-4198-981A-EB91FEFCE847}">
      <dgm:prSet/>
      <dgm:spPr/>
      <dgm:t>
        <a:bodyPr/>
        <a:lstStyle/>
        <a:p>
          <a:endParaRPr lang="en-US"/>
        </a:p>
      </dgm:t>
    </dgm:pt>
    <dgm:pt modelId="{D5917CB3-B6BA-499B-840E-58F5D7C85E77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Especially if the patient already has a Respiratory problem- much higher chance of nocturnal hypoxia</a:t>
          </a:r>
          <a:endParaRPr lang="en-US"/>
        </a:p>
      </dgm:t>
    </dgm:pt>
    <dgm:pt modelId="{37F414DC-5E52-4E4A-903C-8D4FB13333CD}" type="parTrans" cxnId="{EB43F1DD-7CFF-4A16-B1D8-EF76713EF6B8}">
      <dgm:prSet/>
      <dgm:spPr/>
      <dgm:t>
        <a:bodyPr/>
        <a:lstStyle/>
        <a:p>
          <a:endParaRPr lang="en-US"/>
        </a:p>
      </dgm:t>
    </dgm:pt>
    <dgm:pt modelId="{DE00448F-DD64-4234-B419-F96BA0349531}" type="sibTrans" cxnId="{EB43F1DD-7CFF-4A16-B1D8-EF76713EF6B8}">
      <dgm:prSet/>
      <dgm:spPr/>
      <dgm:t>
        <a:bodyPr/>
        <a:lstStyle/>
        <a:p>
          <a:endParaRPr lang="en-US"/>
        </a:p>
      </dgm:t>
    </dgm:pt>
    <dgm:pt modelId="{43B3EC3C-2500-41F0-A66D-518E5FD2EE74}" type="pres">
      <dgm:prSet presAssocID="{5D26EEE7-262F-42D1-9B5A-9C231CD81ACE}" presName="root" presStyleCnt="0">
        <dgm:presLayoutVars>
          <dgm:dir/>
          <dgm:resizeHandles val="exact"/>
        </dgm:presLayoutVars>
      </dgm:prSet>
      <dgm:spPr/>
    </dgm:pt>
    <dgm:pt modelId="{17149E61-2307-474A-8559-60CCF8935EF5}" type="pres">
      <dgm:prSet presAssocID="{BD51A035-2C2C-494B-8801-377791CBEC84}" presName="compNode" presStyleCnt="0"/>
      <dgm:spPr/>
    </dgm:pt>
    <dgm:pt modelId="{8C48E51C-F7B1-47B9-A0AF-E305B36DC424}" type="pres">
      <dgm:prSet presAssocID="{BD51A035-2C2C-494B-8801-377791CBEC84}" presName="bgRect" presStyleLbl="bgShp" presStyleIdx="0" presStyleCnt="2"/>
      <dgm:spPr/>
    </dgm:pt>
    <dgm:pt modelId="{D8E7B972-BAE9-4B52-B2D3-C201C40126EB}" type="pres">
      <dgm:prSet presAssocID="{BD51A035-2C2C-494B-8801-377791CBEC8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C9D7D502-3D61-4458-9916-36750C95DB79}" type="pres">
      <dgm:prSet presAssocID="{BD51A035-2C2C-494B-8801-377791CBEC84}" presName="spaceRect" presStyleCnt="0"/>
      <dgm:spPr/>
    </dgm:pt>
    <dgm:pt modelId="{F2FADB5A-0D29-409A-8E68-E241813AA9C5}" type="pres">
      <dgm:prSet presAssocID="{BD51A035-2C2C-494B-8801-377791CBEC84}" presName="parTx" presStyleLbl="revTx" presStyleIdx="0" presStyleCnt="2">
        <dgm:presLayoutVars>
          <dgm:chMax val="0"/>
          <dgm:chPref val="0"/>
        </dgm:presLayoutVars>
      </dgm:prSet>
      <dgm:spPr/>
    </dgm:pt>
    <dgm:pt modelId="{174017D5-AB34-4F0A-86AB-119576D9A341}" type="pres">
      <dgm:prSet presAssocID="{14892F08-B8B8-47A6-BED7-75C316EBD189}" presName="sibTrans" presStyleCnt="0"/>
      <dgm:spPr/>
    </dgm:pt>
    <dgm:pt modelId="{8FF72615-E12B-4AA6-BAAA-9F0FEB6B734B}" type="pres">
      <dgm:prSet presAssocID="{D5917CB3-B6BA-499B-840E-58F5D7C85E77}" presName="compNode" presStyleCnt="0"/>
      <dgm:spPr/>
    </dgm:pt>
    <dgm:pt modelId="{1684B272-568E-439D-953E-8F0FF1AED173}" type="pres">
      <dgm:prSet presAssocID="{D5917CB3-B6BA-499B-840E-58F5D7C85E77}" presName="bgRect" presStyleLbl="bgShp" presStyleIdx="1" presStyleCnt="2"/>
      <dgm:spPr/>
    </dgm:pt>
    <dgm:pt modelId="{B46550B9-A356-4F04-B8DA-0C1E36837827}" type="pres">
      <dgm:prSet presAssocID="{D5917CB3-B6BA-499B-840E-58F5D7C85E7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0E355C4A-4F6D-444F-980B-562A5CAD60FF}" type="pres">
      <dgm:prSet presAssocID="{D5917CB3-B6BA-499B-840E-58F5D7C85E77}" presName="spaceRect" presStyleCnt="0"/>
      <dgm:spPr/>
    </dgm:pt>
    <dgm:pt modelId="{F17FCE1A-3E58-4684-B15A-988CBB1D4934}" type="pres">
      <dgm:prSet presAssocID="{D5917CB3-B6BA-499B-840E-58F5D7C85E7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00B7A33-DE71-4B7D-8FE6-C7E9753D35CA}" type="presOf" srcId="{D5917CB3-B6BA-499B-840E-58F5D7C85E77}" destId="{F17FCE1A-3E58-4684-B15A-988CBB1D4934}" srcOrd="0" destOrd="0" presId="urn:microsoft.com/office/officeart/2018/2/layout/IconVerticalSolidList"/>
    <dgm:cxn modelId="{BD22F43D-7781-4395-9F75-F4356AFCFFA2}" type="presOf" srcId="{5D26EEE7-262F-42D1-9B5A-9C231CD81ACE}" destId="{43B3EC3C-2500-41F0-A66D-518E5FD2EE74}" srcOrd="0" destOrd="0" presId="urn:microsoft.com/office/officeart/2018/2/layout/IconVerticalSolidList"/>
    <dgm:cxn modelId="{8F7BD949-CDE1-4198-981A-EB91FEFCE847}" srcId="{5D26EEE7-262F-42D1-9B5A-9C231CD81ACE}" destId="{BD51A035-2C2C-494B-8801-377791CBEC84}" srcOrd="0" destOrd="0" parTransId="{26B166D2-06BA-4A3E-81D5-A0C01ACB263E}" sibTransId="{14892F08-B8B8-47A6-BED7-75C316EBD189}"/>
    <dgm:cxn modelId="{EB43F1DD-7CFF-4A16-B1D8-EF76713EF6B8}" srcId="{5D26EEE7-262F-42D1-9B5A-9C231CD81ACE}" destId="{D5917CB3-B6BA-499B-840E-58F5D7C85E77}" srcOrd="1" destOrd="0" parTransId="{37F414DC-5E52-4E4A-903C-8D4FB13333CD}" sibTransId="{DE00448F-DD64-4234-B419-F96BA0349531}"/>
    <dgm:cxn modelId="{D8D1CAF1-2502-4D4B-A63F-3401E2EBDA98}" type="presOf" srcId="{BD51A035-2C2C-494B-8801-377791CBEC84}" destId="{F2FADB5A-0D29-409A-8E68-E241813AA9C5}" srcOrd="0" destOrd="0" presId="urn:microsoft.com/office/officeart/2018/2/layout/IconVerticalSolidList"/>
    <dgm:cxn modelId="{C32A2B1B-406D-465D-8364-3E7828CEB8F9}" type="presParOf" srcId="{43B3EC3C-2500-41F0-A66D-518E5FD2EE74}" destId="{17149E61-2307-474A-8559-60CCF8935EF5}" srcOrd="0" destOrd="0" presId="urn:microsoft.com/office/officeart/2018/2/layout/IconVerticalSolidList"/>
    <dgm:cxn modelId="{FBBDABD4-6E17-4D32-9EC1-5C36A17198DF}" type="presParOf" srcId="{17149E61-2307-474A-8559-60CCF8935EF5}" destId="{8C48E51C-F7B1-47B9-A0AF-E305B36DC424}" srcOrd="0" destOrd="0" presId="urn:microsoft.com/office/officeart/2018/2/layout/IconVerticalSolidList"/>
    <dgm:cxn modelId="{5B9863CE-3A9E-469A-8F92-948261538824}" type="presParOf" srcId="{17149E61-2307-474A-8559-60CCF8935EF5}" destId="{D8E7B972-BAE9-4B52-B2D3-C201C40126EB}" srcOrd="1" destOrd="0" presId="urn:microsoft.com/office/officeart/2018/2/layout/IconVerticalSolidList"/>
    <dgm:cxn modelId="{36F45844-5ED1-4FD7-8B21-DF66ABB31EB9}" type="presParOf" srcId="{17149E61-2307-474A-8559-60CCF8935EF5}" destId="{C9D7D502-3D61-4458-9916-36750C95DB79}" srcOrd="2" destOrd="0" presId="urn:microsoft.com/office/officeart/2018/2/layout/IconVerticalSolidList"/>
    <dgm:cxn modelId="{7207F356-B2B0-4149-8F28-27815BBF3825}" type="presParOf" srcId="{17149E61-2307-474A-8559-60CCF8935EF5}" destId="{F2FADB5A-0D29-409A-8E68-E241813AA9C5}" srcOrd="3" destOrd="0" presId="urn:microsoft.com/office/officeart/2018/2/layout/IconVerticalSolidList"/>
    <dgm:cxn modelId="{EA94C1A3-4D6E-4EDA-9A55-5B75B96490A4}" type="presParOf" srcId="{43B3EC3C-2500-41F0-A66D-518E5FD2EE74}" destId="{174017D5-AB34-4F0A-86AB-119576D9A341}" srcOrd="1" destOrd="0" presId="urn:microsoft.com/office/officeart/2018/2/layout/IconVerticalSolidList"/>
    <dgm:cxn modelId="{72F71450-3294-4C46-938D-85517646C518}" type="presParOf" srcId="{43B3EC3C-2500-41F0-A66D-518E5FD2EE74}" destId="{8FF72615-E12B-4AA6-BAAA-9F0FEB6B734B}" srcOrd="2" destOrd="0" presId="urn:microsoft.com/office/officeart/2018/2/layout/IconVerticalSolidList"/>
    <dgm:cxn modelId="{4C59216A-6119-434D-A680-FD043822EC8C}" type="presParOf" srcId="{8FF72615-E12B-4AA6-BAAA-9F0FEB6B734B}" destId="{1684B272-568E-439D-953E-8F0FF1AED173}" srcOrd="0" destOrd="0" presId="urn:microsoft.com/office/officeart/2018/2/layout/IconVerticalSolidList"/>
    <dgm:cxn modelId="{98DF8FFB-0FD4-46A8-9AE9-6CACC96B068C}" type="presParOf" srcId="{8FF72615-E12B-4AA6-BAAA-9F0FEB6B734B}" destId="{B46550B9-A356-4F04-B8DA-0C1E36837827}" srcOrd="1" destOrd="0" presId="urn:microsoft.com/office/officeart/2018/2/layout/IconVerticalSolidList"/>
    <dgm:cxn modelId="{8BE4B6B5-66B8-4940-B449-269DF216BC60}" type="presParOf" srcId="{8FF72615-E12B-4AA6-BAAA-9F0FEB6B734B}" destId="{0E355C4A-4F6D-444F-980B-562A5CAD60FF}" srcOrd="2" destOrd="0" presId="urn:microsoft.com/office/officeart/2018/2/layout/IconVerticalSolidList"/>
    <dgm:cxn modelId="{AF9F2904-5E25-4D93-9241-2A8633C5BFAB}" type="presParOf" srcId="{8FF72615-E12B-4AA6-BAAA-9F0FEB6B734B}" destId="{F17FCE1A-3E58-4684-B15A-988CBB1D49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B95785E-89D1-4C2A-B125-6651F9B242E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7E23D28-A758-4E14-AE8A-F4244357B45C}">
      <dgm:prSet/>
      <dgm:spPr/>
      <dgm:t>
        <a:bodyPr/>
        <a:lstStyle/>
        <a:p>
          <a:r>
            <a:rPr lang="en-US" b="1"/>
            <a:t>Always check 5 things</a:t>
          </a:r>
          <a:endParaRPr lang="en-US"/>
        </a:p>
      </dgm:t>
    </dgm:pt>
    <dgm:pt modelId="{8B9AD693-1A40-4688-BF78-B1FEE8562A79}" type="parTrans" cxnId="{86FBFBF8-C36A-41BC-A2EF-A74B994455D5}">
      <dgm:prSet/>
      <dgm:spPr/>
      <dgm:t>
        <a:bodyPr/>
        <a:lstStyle/>
        <a:p>
          <a:endParaRPr lang="en-US"/>
        </a:p>
      </dgm:t>
    </dgm:pt>
    <dgm:pt modelId="{88C72F1C-A44A-42C2-9E0B-BF0CBDCB09EE}" type="sibTrans" cxnId="{86FBFBF8-C36A-41BC-A2EF-A74B994455D5}">
      <dgm:prSet/>
      <dgm:spPr/>
      <dgm:t>
        <a:bodyPr/>
        <a:lstStyle/>
        <a:p>
          <a:endParaRPr lang="en-US"/>
        </a:p>
      </dgm:t>
    </dgm:pt>
    <dgm:pt modelId="{E1ABEBF3-4FBC-4A95-A633-443DA8CCDCAF}">
      <dgm:prSet/>
      <dgm:spPr/>
      <dgm:t>
        <a:bodyPr/>
        <a:lstStyle/>
        <a:p>
          <a:r>
            <a:rPr lang="en-US"/>
            <a:t>1. AHI</a:t>
          </a:r>
        </a:p>
      </dgm:t>
    </dgm:pt>
    <dgm:pt modelId="{C7B68381-D9FB-4527-A7AA-D077BB02A206}" type="parTrans" cxnId="{DDC8B660-6230-4666-8036-FDAE27896C45}">
      <dgm:prSet/>
      <dgm:spPr/>
      <dgm:t>
        <a:bodyPr/>
        <a:lstStyle/>
        <a:p>
          <a:endParaRPr lang="en-US"/>
        </a:p>
      </dgm:t>
    </dgm:pt>
    <dgm:pt modelId="{ADCBE5B4-41C2-4D7E-9E33-73C44F5B25B5}" type="sibTrans" cxnId="{DDC8B660-6230-4666-8036-FDAE27896C45}">
      <dgm:prSet/>
      <dgm:spPr/>
      <dgm:t>
        <a:bodyPr/>
        <a:lstStyle/>
        <a:p>
          <a:endParaRPr lang="en-US"/>
        </a:p>
      </dgm:t>
    </dgm:pt>
    <dgm:pt modelId="{A971009C-96FC-494E-A53B-11324B607222}">
      <dgm:prSet/>
      <dgm:spPr/>
      <dgm:t>
        <a:bodyPr/>
        <a:lstStyle/>
        <a:p>
          <a:r>
            <a:rPr lang="en-US"/>
            <a:t>2. Nocturnal hypoxia</a:t>
          </a:r>
        </a:p>
      </dgm:t>
    </dgm:pt>
    <dgm:pt modelId="{B463835D-093E-4DA9-99E3-15AC58800D9B}" type="parTrans" cxnId="{8485618C-1A44-492D-B08E-963938037721}">
      <dgm:prSet/>
      <dgm:spPr/>
      <dgm:t>
        <a:bodyPr/>
        <a:lstStyle/>
        <a:p>
          <a:endParaRPr lang="en-US"/>
        </a:p>
      </dgm:t>
    </dgm:pt>
    <dgm:pt modelId="{A30FCEE2-6AAC-4C69-8775-8860131E4507}" type="sibTrans" cxnId="{8485618C-1A44-492D-B08E-963938037721}">
      <dgm:prSet/>
      <dgm:spPr/>
      <dgm:t>
        <a:bodyPr/>
        <a:lstStyle/>
        <a:p>
          <a:endParaRPr lang="en-US"/>
        </a:p>
      </dgm:t>
    </dgm:pt>
    <dgm:pt modelId="{870C6957-2C11-4469-8D4C-D3547B2A80FF}">
      <dgm:prSet/>
      <dgm:spPr/>
      <dgm:t>
        <a:bodyPr/>
        <a:lstStyle/>
        <a:p>
          <a:r>
            <a:rPr lang="en-US"/>
            <a:t>3. Hypoventilation- needing an ABG</a:t>
          </a:r>
        </a:p>
      </dgm:t>
    </dgm:pt>
    <dgm:pt modelId="{8E12241D-8846-4B62-9FBF-09C247F9B9C7}" type="parTrans" cxnId="{2E9B92BB-AB26-43B2-9946-E0860A90F813}">
      <dgm:prSet/>
      <dgm:spPr/>
      <dgm:t>
        <a:bodyPr/>
        <a:lstStyle/>
        <a:p>
          <a:endParaRPr lang="en-US"/>
        </a:p>
      </dgm:t>
    </dgm:pt>
    <dgm:pt modelId="{BAC263F9-4FCF-4202-9ECB-15D27918C239}" type="sibTrans" cxnId="{2E9B92BB-AB26-43B2-9946-E0860A90F813}">
      <dgm:prSet/>
      <dgm:spPr/>
      <dgm:t>
        <a:bodyPr/>
        <a:lstStyle/>
        <a:p>
          <a:endParaRPr lang="en-US"/>
        </a:p>
      </dgm:t>
    </dgm:pt>
    <dgm:pt modelId="{C623D42C-3E38-47FE-AE5F-C0B6BAE3CFCB}">
      <dgm:prSet/>
      <dgm:spPr/>
      <dgm:t>
        <a:bodyPr/>
        <a:lstStyle/>
        <a:p>
          <a:r>
            <a:rPr lang="en-US"/>
            <a:t>4. Heart rate and arrythmia</a:t>
          </a:r>
        </a:p>
      </dgm:t>
    </dgm:pt>
    <dgm:pt modelId="{A6908C42-7C5C-469B-B24B-5E4EA2C3281B}" type="parTrans" cxnId="{081E231C-5EE3-4870-BF21-1110B58DBEB9}">
      <dgm:prSet/>
      <dgm:spPr/>
      <dgm:t>
        <a:bodyPr/>
        <a:lstStyle/>
        <a:p>
          <a:endParaRPr lang="en-US"/>
        </a:p>
      </dgm:t>
    </dgm:pt>
    <dgm:pt modelId="{1AF6CFEF-73B9-48E2-AC8D-99B4B00A8902}" type="sibTrans" cxnId="{081E231C-5EE3-4870-BF21-1110B58DBEB9}">
      <dgm:prSet/>
      <dgm:spPr/>
      <dgm:t>
        <a:bodyPr/>
        <a:lstStyle/>
        <a:p>
          <a:endParaRPr lang="en-US"/>
        </a:p>
      </dgm:t>
    </dgm:pt>
    <dgm:pt modelId="{9725BFAA-2A54-459E-89F8-C3673225D9A2}">
      <dgm:prSet/>
      <dgm:spPr/>
      <dgm:t>
        <a:bodyPr/>
        <a:lstStyle/>
        <a:p>
          <a:r>
            <a:rPr lang="en-US"/>
            <a:t>5. Daytime sleepiness- to decide on the driving-not just the severity of OSA</a:t>
          </a:r>
        </a:p>
      </dgm:t>
    </dgm:pt>
    <dgm:pt modelId="{564B7D7C-190C-4E89-9260-D776208EB816}" type="parTrans" cxnId="{047BFDED-F383-46F4-9DAF-F1F277C2D336}">
      <dgm:prSet/>
      <dgm:spPr/>
      <dgm:t>
        <a:bodyPr/>
        <a:lstStyle/>
        <a:p>
          <a:endParaRPr lang="en-US"/>
        </a:p>
      </dgm:t>
    </dgm:pt>
    <dgm:pt modelId="{3722568B-FC9A-4234-9423-AD8D068263DB}" type="sibTrans" cxnId="{047BFDED-F383-46F4-9DAF-F1F277C2D336}">
      <dgm:prSet/>
      <dgm:spPr/>
      <dgm:t>
        <a:bodyPr/>
        <a:lstStyle/>
        <a:p>
          <a:endParaRPr lang="en-US"/>
        </a:p>
      </dgm:t>
    </dgm:pt>
    <dgm:pt modelId="{3438A2E4-E61C-4BE8-888E-B6875396F746}" type="pres">
      <dgm:prSet presAssocID="{DB95785E-89D1-4C2A-B125-6651F9B242E8}" presName="root" presStyleCnt="0">
        <dgm:presLayoutVars>
          <dgm:dir/>
          <dgm:resizeHandles val="exact"/>
        </dgm:presLayoutVars>
      </dgm:prSet>
      <dgm:spPr/>
    </dgm:pt>
    <dgm:pt modelId="{FE7713E6-5F7A-4AAD-99C4-BB5E806F1B38}" type="pres">
      <dgm:prSet presAssocID="{27E23D28-A758-4E14-AE8A-F4244357B45C}" presName="compNode" presStyleCnt="0"/>
      <dgm:spPr/>
    </dgm:pt>
    <dgm:pt modelId="{1F53FADE-A89F-44F9-971D-C2ACC48D7071}" type="pres">
      <dgm:prSet presAssocID="{27E23D28-A758-4E14-AE8A-F4244357B45C}" presName="bgRect" presStyleLbl="bgShp" presStyleIdx="0" presStyleCnt="6"/>
      <dgm:spPr/>
    </dgm:pt>
    <dgm:pt modelId="{CFB0046F-D308-45BE-B7C6-579A4867FC5A}" type="pres">
      <dgm:prSet presAssocID="{27E23D28-A758-4E14-AE8A-F4244357B45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A6781148-9483-4015-B7C1-31F2E1C66579}" type="pres">
      <dgm:prSet presAssocID="{27E23D28-A758-4E14-AE8A-F4244357B45C}" presName="spaceRect" presStyleCnt="0"/>
      <dgm:spPr/>
    </dgm:pt>
    <dgm:pt modelId="{A9628908-EEEA-497F-9695-E3F9599B654C}" type="pres">
      <dgm:prSet presAssocID="{27E23D28-A758-4E14-AE8A-F4244357B45C}" presName="parTx" presStyleLbl="revTx" presStyleIdx="0" presStyleCnt="6">
        <dgm:presLayoutVars>
          <dgm:chMax val="0"/>
          <dgm:chPref val="0"/>
        </dgm:presLayoutVars>
      </dgm:prSet>
      <dgm:spPr/>
    </dgm:pt>
    <dgm:pt modelId="{EDFB565A-DEEC-424B-94A8-D4D665A1BDBB}" type="pres">
      <dgm:prSet presAssocID="{88C72F1C-A44A-42C2-9E0B-BF0CBDCB09EE}" presName="sibTrans" presStyleCnt="0"/>
      <dgm:spPr/>
    </dgm:pt>
    <dgm:pt modelId="{86A73000-B6B2-4AB2-9D48-ADC7F2EA7377}" type="pres">
      <dgm:prSet presAssocID="{E1ABEBF3-4FBC-4A95-A633-443DA8CCDCAF}" presName="compNode" presStyleCnt="0"/>
      <dgm:spPr/>
    </dgm:pt>
    <dgm:pt modelId="{451ADE5F-BC21-45EF-988F-18908D670390}" type="pres">
      <dgm:prSet presAssocID="{E1ABEBF3-4FBC-4A95-A633-443DA8CCDCAF}" presName="bgRect" presStyleLbl="bgShp" presStyleIdx="1" presStyleCnt="6"/>
      <dgm:spPr/>
    </dgm:pt>
    <dgm:pt modelId="{D61B1E34-A92C-48EB-B27C-E5D2A73E16D8}" type="pres">
      <dgm:prSet presAssocID="{E1ABEBF3-4FBC-4A95-A633-443DA8CCDCA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E5AEE61B-70E2-4F56-B19C-7582756752A6}" type="pres">
      <dgm:prSet presAssocID="{E1ABEBF3-4FBC-4A95-A633-443DA8CCDCAF}" presName="spaceRect" presStyleCnt="0"/>
      <dgm:spPr/>
    </dgm:pt>
    <dgm:pt modelId="{D47FA7B0-2CF3-45D0-9333-96C128E8D560}" type="pres">
      <dgm:prSet presAssocID="{E1ABEBF3-4FBC-4A95-A633-443DA8CCDCAF}" presName="parTx" presStyleLbl="revTx" presStyleIdx="1" presStyleCnt="6">
        <dgm:presLayoutVars>
          <dgm:chMax val="0"/>
          <dgm:chPref val="0"/>
        </dgm:presLayoutVars>
      </dgm:prSet>
      <dgm:spPr/>
    </dgm:pt>
    <dgm:pt modelId="{7DAA4A2D-B41D-436B-A4F1-A942C48D30C1}" type="pres">
      <dgm:prSet presAssocID="{ADCBE5B4-41C2-4D7E-9E33-73C44F5B25B5}" presName="sibTrans" presStyleCnt="0"/>
      <dgm:spPr/>
    </dgm:pt>
    <dgm:pt modelId="{E4ADD446-62FC-4F00-A21E-B9EEE8443EFD}" type="pres">
      <dgm:prSet presAssocID="{A971009C-96FC-494E-A53B-11324B607222}" presName="compNode" presStyleCnt="0"/>
      <dgm:spPr/>
    </dgm:pt>
    <dgm:pt modelId="{728427FC-904A-48CB-BC3A-4C580AFB14BB}" type="pres">
      <dgm:prSet presAssocID="{A971009C-96FC-494E-A53B-11324B607222}" presName="bgRect" presStyleLbl="bgShp" presStyleIdx="2" presStyleCnt="6"/>
      <dgm:spPr/>
    </dgm:pt>
    <dgm:pt modelId="{F679A297-BCBB-40F7-9053-3D6405C2994E}" type="pres">
      <dgm:prSet presAssocID="{A971009C-96FC-494E-A53B-11324B60722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ts"/>
        </a:ext>
      </dgm:extLst>
    </dgm:pt>
    <dgm:pt modelId="{FDD96107-1C71-4742-B402-68650AA49383}" type="pres">
      <dgm:prSet presAssocID="{A971009C-96FC-494E-A53B-11324B607222}" presName="spaceRect" presStyleCnt="0"/>
      <dgm:spPr/>
    </dgm:pt>
    <dgm:pt modelId="{95FA3B4F-4C7A-47F4-B48C-9F292D226773}" type="pres">
      <dgm:prSet presAssocID="{A971009C-96FC-494E-A53B-11324B607222}" presName="parTx" presStyleLbl="revTx" presStyleIdx="2" presStyleCnt="6">
        <dgm:presLayoutVars>
          <dgm:chMax val="0"/>
          <dgm:chPref val="0"/>
        </dgm:presLayoutVars>
      </dgm:prSet>
      <dgm:spPr/>
    </dgm:pt>
    <dgm:pt modelId="{63F27470-FD33-4435-B5C6-85576C0595E2}" type="pres">
      <dgm:prSet presAssocID="{A30FCEE2-6AAC-4C69-8775-8860131E4507}" presName="sibTrans" presStyleCnt="0"/>
      <dgm:spPr/>
    </dgm:pt>
    <dgm:pt modelId="{BCFF32C1-3346-4DB3-AD1D-0C307FA0C192}" type="pres">
      <dgm:prSet presAssocID="{870C6957-2C11-4469-8D4C-D3547B2A80FF}" presName="compNode" presStyleCnt="0"/>
      <dgm:spPr/>
    </dgm:pt>
    <dgm:pt modelId="{7B8AC0A7-C5EB-4B55-8686-154B0BCACBA1}" type="pres">
      <dgm:prSet presAssocID="{870C6957-2C11-4469-8D4C-D3547B2A80FF}" presName="bgRect" presStyleLbl="bgShp" presStyleIdx="3" presStyleCnt="6"/>
      <dgm:spPr/>
    </dgm:pt>
    <dgm:pt modelId="{69FA02B4-30F5-4DCA-A060-1E644F5810A8}" type="pres">
      <dgm:prSet presAssocID="{870C6957-2C11-4469-8D4C-D3547B2A80F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5EA50CD1-FF6A-45C3-9716-3F3556A330BB}" type="pres">
      <dgm:prSet presAssocID="{870C6957-2C11-4469-8D4C-D3547B2A80FF}" presName="spaceRect" presStyleCnt="0"/>
      <dgm:spPr/>
    </dgm:pt>
    <dgm:pt modelId="{0EB39140-ECFA-4834-B8EF-178E80A91CA1}" type="pres">
      <dgm:prSet presAssocID="{870C6957-2C11-4469-8D4C-D3547B2A80FF}" presName="parTx" presStyleLbl="revTx" presStyleIdx="3" presStyleCnt="6">
        <dgm:presLayoutVars>
          <dgm:chMax val="0"/>
          <dgm:chPref val="0"/>
        </dgm:presLayoutVars>
      </dgm:prSet>
      <dgm:spPr/>
    </dgm:pt>
    <dgm:pt modelId="{2F4EBAF1-5CBD-4531-A228-7A843E95C286}" type="pres">
      <dgm:prSet presAssocID="{BAC263F9-4FCF-4202-9ECB-15D27918C239}" presName="sibTrans" presStyleCnt="0"/>
      <dgm:spPr/>
    </dgm:pt>
    <dgm:pt modelId="{71DE2616-C0FD-44D6-8A20-A96DB396ADF4}" type="pres">
      <dgm:prSet presAssocID="{C623D42C-3E38-47FE-AE5F-C0B6BAE3CFCB}" presName="compNode" presStyleCnt="0"/>
      <dgm:spPr/>
    </dgm:pt>
    <dgm:pt modelId="{440592A1-40DF-4886-94A4-AC34191FE41F}" type="pres">
      <dgm:prSet presAssocID="{C623D42C-3E38-47FE-AE5F-C0B6BAE3CFCB}" presName="bgRect" presStyleLbl="bgShp" presStyleIdx="4" presStyleCnt="6"/>
      <dgm:spPr/>
    </dgm:pt>
    <dgm:pt modelId="{E09D78E9-AEFF-4511-A75A-B0BC69759D1F}" type="pres">
      <dgm:prSet presAssocID="{C623D42C-3E38-47FE-AE5F-C0B6BAE3CFC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D56B53F7-E182-4E2F-ABB3-769CCE7DAA2D}" type="pres">
      <dgm:prSet presAssocID="{C623D42C-3E38-47FE-AE5F-C0B6BAE3CFCB}" presName="spaceRect" presStyleCnt="0"/>
      <dgm:spPr/>
    </dgm:pt>
    <dgm:pt modelId="{F3432228-A668-4051-95FB-771CC441D6B7}" type="pres">
      <dgm:prSet presAssocID="{C623D42C-3E38-47FE-AE5F-C0B6BAE3CFCB}" presName="parTx" presStyleLbl="revTx" presStyleIdx="4" presStyleCnt="6">
        <dgm:presLayoutVars>
          <dgm:chMax val="0"/>
          <dgm:chPref val="0"/>
        </dgm:presLayoutVars>
      </dgm:prSet>
      <dgm:spPr/>
    </dgm:pt>
    <dgm:pt modelId="{F9F763AD-F1CC-441E-9F4F-EE7E93D30B2F}" type="pres">
      <dgm:prSet presAssocID="{1AF6CFEF-73B9-48E2-AC8D-99B4B00A8902}" presName="sibTrans" presStyleCnt="0"/>
      <dgm:spPr/>
    </dgm:pt>
    <dgm:pt modelId="{2115224B-ED95-4780-BF35-6E6F79701611}" type="pres">
      <dgm:prSet presAssocID="{9725BFAA-2A54-459E-89F8-C3673225D9A2}" presName="compNode" presStyleCnt="0"/>
      <dgm:spPr/>
    </dgm:pt>
    <dgm:pt modelId="{8EE9CD41-5970-4B62-A7BD-80CCE8FDEBD6}" type="pres">
      <dgm:prSet presAssocID="{9725BFAA-2A54-459E-89F8-C3673225D9A2}" presName="bgRect" presStyleLbl="bgShp" presStyleIdx="5" presStyleCnt="6"/>
      <dgm:spPr/>
    </dgm:pt>
    <dgm:pt modelId="{771C4140-8990-4447-AD9F-67B800F9E264}" type="pres">
      <dgm:prSet presAssocID="{9725BFAA-2A54-459E-89F8-C3673225D9A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D8BC814F-CD4B-4632-8D34-50E0F529B1C1}" type="pres">
      <dgm:prSet presAssocID="{9725BFAA-2A54-459E-89F8-C3673225D9A2}" presName="spaceRect" presStyleCnt="0"/>
      <dgm:spPr/>
    </dgm:pt>
    <dgm:pt modelId="{44F94079-C5BE-4D87-AFB9-1B565E455EBA}" type="pres">
      <dgm:prSet presAssocID="{9725BFAA-2A54-459E-89F8-C3673225D9A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081E231C-5EE3-4870-BF21-1110B58DBEB9}" srcId="{DB95785E-89D1-4C2A-B125-6651F9B242E8}" destId="{C623D42C-3E38-47FE-AE5F-C0B6BAE3CFCB}" srcOrd="4" destOrd="0" parTransId="{A6908C42-7C5C-469B-B24B-5E4EA2C3281B}" sibTransId="{1AF6CFEF-73B9-48E2-AC8D-99B4B00A8902}"/>
    <dgm:cxn modelId="{647E6422-062C-4F27-A52E-B1B6FB5A5A02}" type="presOf" srcId="{A971009C-96FC-494E-A53B-11324B607222}" destId="{95FA3B4F-4C7A-47F4-B48C-9F292D226773}" srcOrd="0" destOrd="0" presId="urn:microsoft.com/office/officeart/2018/2/layout/IconVerticalSolidList"/>
    <dgm:cxn modelId="{C4967238-4A11-459F-9C7F-B439CC892A36}" type="presOf" srcId="{E1ABEBF3-4FBC-4A95-A633-443DA8CCDCAF}" destId="{D47FA7B0-2CF3-45D0-9333-96C128E8D560}" srcOrd="0" destOrd="0" presId="urn:microsoft.com/office/officeart/2018/2/layout/IconVerticalSolidList"/>
    <dgm:cxn modelId="{E1B4FC4C-AB7C-4E6E-B829-944BB3981B90}" type="presOf" srcId="{27E23D28-A758-4E14-AE8A-F4244357B45C}" destId="{A9628908-EEEA-497F-9695-E3F9599B654C}" srcOrd="0" destOrd="0" presId="urn:microsoft.com/office/officeart/2018/2/layout/IconVerticalSolidList"/>
    <dgm:cxn modelId="{717D9450-85B9-45C8-8C70-669E49810C64}" type="presOf" srcId="{9725BFAA-2A54-459E-89F8-C3673225D9A2}" destId="{44F94079-C5BE-4D87-AFB9-1B565E455EBA}" srcOrd="0" destOrd="0" presId="urn:microsoft.com/office/officeart/2018/2/layout/IconVerticalSolidList"/>
    <dgm:cxn modelId="{DDC8B660-6230-4666-8036-FDAE27896C45}" srcId="{DB95785E-89D1-4C2A-B125-6651F9B242E8}" destId="{E1ABEBF3-4FBC-4A95-A633-443DA8CCDCAF}" srcOrd="1" destOrd="0" parTransId="{C7B68381-D9FB-4527-A7AA-D077BB02A206}" sibTransId="{ADCBE5B4-41C2-4D7E-9E33-73C44F5B25B5}"/>
    <dgm:cxn modelId="{3D67F074-1742-4F70-8F00-274E87306387}" type="presOf" srcId="{C623D42C-3E38-47FE-AE5F-C0B6BAE3CFCB}" destId="{F3432228-A668-4051-95FB-771CC441D6B7}" srcOrd="0" destOrd="0" presId="urn:microsoft.com/office/officeart/2018/2/layout/IconVerticalSolidList"/>
    <dgm:cxn modelId="{8485618C-1A44-492D-B08E-963938037721}" srcId="{DB95785E-89D1-4C2A-B125-6651F9B242E8}" destId="{A971009C-96FC-494E-A53B-11324B607222}" srcOrd="2" destOrd="0" parTransId="{B463835D-093E-4DA9-99E3-15AC58800D9B}" sibTransId="{A30FCEE2-6AAC-4C69-8775-8860131E4507}"/>
    <dgm:cxn modelId="{2E9B92BB-AB26-43B2-9946-E0860A90F813}" srcId="{DB95785E-89D1-4C2A-B125-6651F9B242E8}" destId="{870C6957-2C11-4469-8D4C-D3547B2A80FF}" srcOrd="3" destOrd="0" parTransId="{8E12241D-8846-4B62-9FBF-09C247F9B9C7}" sibTransId="{BAC263F9-4FCF-4202-9ECB-15D27918C239}"/>
    <dgm:cxn modelId="{79399AC5-EFB8-4659-BF61-0BD00000BA1A}" type="presOf" srcId="{870C6957-2C11-4469-8D4C-D3547B2A80FF}" destId="{0EB39140-ECFA-4834-B8EF-178E80A91CA1}" srcOrd="0" destOrd="0" presId="urn:microsoft.com/office/officeart/2018/2/layout/IconVerticalSolidList"/>
    <dgm:cxn modelId="{1BAA64E4-5F81-40AE-84E0-5B72A197E8C3}" type="presOf" srcId="{DB95785E-89D1-4C2A-B125-6651F9B242E8}" destId="{3438A2E4-E61C-4BE8-888E-B6875396F746}" srcOrd="0" destOrd="0" presId="urn:microsoft.com/office/officeart/2018/2/layout/IconVerticalSolidList"/>
    <dgm:cxn modelId="{047BFDED-F383-46F4-9DAF-F1F277C2D336}" srcId="{DB95785E-89D1-4C2A-B125-6651F9B242E8}" destId="{9725BFAA-2A54-459E-89F8-C3673225D9A2}" srcOrd="5" destOrd="0" parTransId="{564B7D7C-190C-4E89-9260-D776208EB816}" sibTransId="{3722568B-FC9A-4234-9423-AD8D068263DB}"/>
    <dgm:cxn modelId="{86FBFBF8-C36A-41BC-A2EF-A74B994455D5}" srcId="{DB95785E-89D1-4C2A-B125-6651F9B242E8}" destId="{27E23D28-A758-4E14-AE8A-F4244357B45C}" srcOrd="0" destOrd="0" parTransId="{8B9AD693-1A40-4688-BF78-B1FEE8562A79}" sibTransId="{88C72F1C-A44A-42C2-9E0B-BF0CBDCB09EE}"/>
    <dgm:cxn modelId="{0D88A07C-8A25-4ECB-A4C3-0F9F2A91A865}" type="presParOf" srcId="{3438A2E4-E61C-4BE8-888E-B6875396F746}" destId="{FE7713E6-5F7A-4AAD-99C4-BB5E806F1B38}" srcOrd="0" destOrd="0" presId="urn:microsoft.com/office/officeart/2018/2/layout/IconVerticalSolidList"/>
    <dgm:cxn modelId="{BE3F8114-0D89-434B-8BBA-CB2C433211FB}" type="presParOf" srcId="{FE7713E6-5F7A-4AAD-99C4-BB5E806F1B38}" destId="{1F53FADE-A89F-44F9-971D-C2ACC48D7071}" srcOrd="0" destOrd="0" presId="urn:microsoft.com/office/officeart/2018/2/layout/IconVerticalSolidList"/>
    <dgm:cxn modelId="{0914628A-7494-482B-955B-28A4353C0E6C}" type="presParOf" srcId="{FE7713E6-5F7A-4AAD-99C4-BB5E806F1B38}" destId="{CFB0046F-D308-45BE-B7C6-579A4867FC5A}" srcOrd="1" destOrd="0" presId="urn:microsoft.com/office/officeart/2018/2/layout/IconVerticalSolidList"/>
    <dgm:cxn modelId="{65CC1CF9-6539-47DF-A342-EED665836EC1}" type="presParOf" srcId="{FE7713E6-5F7A-4AAD-99C4-BB5E806F1B38}" destId="{A6781148-9483-4015-B7C1-31F2E1C66579}" srcOrd="2" destOrd="0" presId="urn:microsoft.com/office/officeart/2018/2/layout/IconVerticalSolidList"/>
    <dgm:cxn modelId="{4A4C2944-783D-4EDC-8805-8ADDD767BAE2}" type="presParOf" srcId="{FE7713E6-5F7A-4AAD-99C4-BB5E806F1B38}" destId="{A9628908-EEEA-497F-9695-E3F9599B654C}" srcOrd="3" destOrd="0" presId="urn:microsoft.com/office/officeart/2018/2/layout/IconVerticalSolidList"/>
    <dgm:cxn modelId="{8BDB8C7A-D4A7-4A61-88E0-C19186F175F1}" type="presParOf" srcId="{3438A2E4-E61C-4BE8-888E-B6875396F746}" destId="{EDFB565A-DEEC-424B-94A8-D4D665A1BDBB}" srcOrd="1" destOrd="0" presId="urn:microsoft.com/office/officeart/2018/2/layout/IconVerticalSolidList"/>
    <dgm:cxn modelId="{D8B6E45D-B52F-4155-A123-29A19EF60D15}" type="presParOf" srcId="{3438A2E4-E61C-4BE8-888E-B6875396F746}" destId="{86A73000-B6B2-4AB2-9D48-ADC7F2EA7377}" srcOrd="2" destOrd="0" presId="urn:microsoft.com/office/officeart/2018/2/layout/IconVerticalSolidList"/>
    <dgm:cxn modelId="{08B5B5CA-DA8C-40E4-AB96-74775D55B936}" type="presParOf" srcId="{86A73000-B6B2-4AB2-9D48-ADC7F2EA7377}" destId="{451ADE5F-BC21-45EF-988F-18908D670390}" srcOrd="0" destOrd="0" presId="urn:microsoft.com/office/officeart/2018/2/layout/IconVerticalSolidList"/>
    <dgm:cxn modelId="{4342A339-2555-4844-ACF0-3F47C781FE27}" type="presParOf" srcId="{86A73000-B6B2-4AB2-9D48-ADC7F2EA7377}" destId="{D61B1E34-A92C-48EB-B27C-E5D2A73E16D8}" srcOrd="1" destOrd="0" presId="urn:microsoft.com/office/officeart/2018/2/layout/IconVerticalSolidList"/>
    <dgm:cxn modelId="{961DCE13-FCC3-47AD-B634-2099A14B30BC}" type="presParOf" srcId="{86A73000-B6B2-4AB2-9D48-ADC7F2EA7377}" destId="{E5AEE61B-70E2-4F56-B19C-7582756752A6}" srcOrd="2" destOrd="0" presId="urn:microsoft.com/office/officeart/2018/2/layout/IconVerticalSolidList"/>
    <dgm:cxn modelId="{B9ACE9DA-19D2-4E40-B6BC-64793C74D883}" type="presParOf" srcId="{86A73000-B6B2-4AB2-9D48-ADC7F2EA7377}" destId="{D47FA7B0-2CF3-45D0-9333-96C128E8D560}" srcOrd="3" destOrd="0" presId="urn:microsoft.com/office/officeart/2018/2/layout/IconVerticalSolidList"/>
    <dgm:cxn modelId="{BFFE1E34-4BDE-4FF2-A4E4-7907A5A98699}" type="presParOf" srcId="{3438A2E4-E61C-4BE8-888E-B6875396F746}" destId="{7DAA4A2D-B41D-436B-A4F1-A942C48D30C1}" srcOrd="3" destOrd="0" presId="urn:microsoft.com/office/officeart/2018/2/layout/IconVerticalSolidList"/>
    <dgm:cxn modelId="{35EE4D3D-3782-4C68-9624-0EC39914541F}" type="presParOf" srcId="{3438A2E4-E61C-4BE8-888E-B6875396F746}" destId="{E4ADD446-62FC-4F00-A21E-B9EEE8443EFD}" srcOrd="4" destOrd="0" presId="urn:microsoft.com/office/officeart/2018/2/layout/IconVerticalSolidList"/>
    <dgm:cxn modelId="{57760256-9194-46BB-B351-F928114FA023}" type="presParOf" srcId="{E4ADD446-62FC-4F00-A21E-B9EEE8443EFD}" destId="{728427FC-904A-48CB-BC3A-4C580AFB14BB}" srcOrd="0" destOrd="0" presId="urn:microsoft.com/office/officeart/2018/2/layout/IconVerticalSolidList"/>
    <dgm:cxn modelId="{07153FA4-AFA0-44AE-9658-DDCDCE9BA42A}" type="presParOf" srcId="{E4ADD446-62FC-4F00-A21E-B9EEE8443EFD}" destId="{F679A297-BCBB-40F7-9053-3D6405C2994E}" srcOrd="1" destOrd="0" presId="urn:microsoft.com/office/officeart/2018/2/layout/IconVerticalSolidList"/>
    <dgm:cxn modelId="{356CA6D4-E69E-4F01-8396-F603B6C39D48}" type="presParOf" srcId="{E4ADD446-62FC-4F00-A21E-B9EEE8443EFD}" destId="{FDD96107-1C71-4742-B402-68650AA49383}" srcOrd="2" destOrd="0" presId="urn:microsoft.com/office/officeart/2018/2/layout/IconVerticalSolidList"/>
    <dgm:cxn modelId="{43AC0FC0-F303-40C3-BC56-62B8516C6C63}" type="presParOf" srcId="{E4ADD446-62FC-4F00-A21E-B9EEE8443EFD}" destId="{95FA3B4F-4C7A-47F4-B48C-9F292D226773}" srcOrd="3" destOrd="0" presId="urn:microsoft.com/office/officeart/2018/2/layout/IconVerticalSolidList"/>
    <dgm:cxn modelId="{EB682880-F9F0-4243-9F1A-954106CD53CD}" type="presParOf" srcId="{3438A2E4-E61C-4BE8-888E-B6875396F746}" destId="{63F27470-FD33-4435-B5C6-85576C0595E2}" srcOrd="5" destOrd="0" presId="urn:microsoft.com/office/officeart/2018/2/layout/IconVerticalSolidList"/>
    <dgm:cxn modelId="{39DE0CF8-D2CF-4D17-914C-13921C424E53}" type="presParOf" srcId="{3438A2E4-E61C-4BE8-888E-B6875396F746}" destId="{BCFF32C1-3346-4DB3-AD1D-0C307FA0C192}" srcOrd="6" destOrd="0" presId="urn:microsoft.com/office/officeart/2018/2/layout/IconVerticalSolidList"/>
    <dgm:cxn modelId="{D134E541-5A1B-46DD-AC1A-6A786474F44F}" type="presParOf" srcId="{BCFF32C1-3346-4DB3-AD1D-0C307FA0C192}" destId="{7B8AC0A7-C5EB-4B55-8686-154B0BCACBA1}" srcOrd="0" destOrd="0" presId="urn:microsoft.com/office/officeart/2018/2/layout/IconVerticalSolidList"/>
    <dgm:cxn modelId="{F0263B13-E289-4A25-BBBA-5147BCAE5B60}" type="presParOf" srcId="{BCFF32C1-3346-4DB3-AD1D-0C307FA0C192}" destId="{69FA02B4-30F5-4DCA-A060-1E644F5810A8}" srcOrd="1" destOrd="0" presId="urn:microsoft.com/office/officeart/2018/2/layout/IconVerticalSolidList"/>
    <dgm:cxn modelId="{1C809B87-93F6-46A6-BF70-B1D5E08CA29D}" type="presParOf" srcId="{BCFF32C1-3346-4DB3-AD1D-0C307FA0C192}" destId="{5EA50CD1-FF6A-45C3-9716-3F3556A330BB}" srcOrd="2" destOrd="0" presId="urn:microsoft.com/office/officeart/2018/2/layout/IconVerticalSolidList"/>
    <dgm:cxn modelId="{BBC3F207-06CF-457B-B732-8FFD28374A1B}" type="presParOf" srcId="{BCFF32C1-3346-4DB3-AD1D-0C307FA0C192}" destId="{0EB39140-ECFA-4834-B8EF-178E80A91CA1}" srcOrd="3" destOrd="0" presId="urn:microsoft.com/office/officeart/2018/2/layout/IconVerticalSolidList"/>
    <dgm:cxn modelId="{5644668C-5FE1-4069-86F9-5D1C3F74DE64}" type="presParOf" srcId="{3438A2E4-E61C-4BE8-888E-B6875396F746}" destId="{2F4EBAF1-5CBD-4531-A228-7A843E95C286}" srcOrd="7" destOrd="0" presId="urn:microsoft.com/office/officeart/2018/2/layout/IconVerticalSolidList"/>
    <dgm:cxn modelId="{18C7843F-8EE8-4FFA-B402-1DBE09EE5FA3}" type="presParOf" srcId="{3438A2E4-E61C-4BE8-888E-B6875396F746}" destId="{71DE2616-C0FD-44D6-8A20-A96DB396ADF4}" srcOrd="8" destOrd="0" presId="urn:microsoft.com/office/officeart/2018/2/layout/IconVerticalSolidList"/>
    <dgm:cxn modelId="{58D119BC-107E-492C-A586-053E4A1330B1}" type="presParOf" srcId="{71DE2616-C0FD-44D6-8A20-A96DB396ADF4}" destId="{440592A1-40DF-4886-94A4-AC34191FE41F}" srcOrd="0" destOrd="0" presId="urn:microsoft.com/office/officeart/2018/2/layout/IconVerticalSolidList"/>
    <dgm:cxn modelId="{28745DDD-8BB5-4499-8F30-1E8D0A376EF4}" type="presParOf" srcId="{71DE2616-C0FD-44D6-8A20-A96DB396ADF4}" destId="{E09D78E9-AEFF-4511-A75A-B0BC69759D1F}" srcOrd="1" destOrd="0" presId="urn:microsoft.com/office/officeart/2018/2/layout/IconVerticalSolidList"/>
    <dgm:cxn modelId="{26D1F756-01BE-4719-9D93-0AA61F705D23}" type="presParOf" srcId="{71DE2616-C0FD-44D6-8A20-A96DB396ADF4}" destId="{D56B53F7-E182-4E2F-ABB3-769CCE7DAA2D}" srcOrd="2" destOrd="0" presId="urn:microsoft.com/office/officeart/2018/2/layout/IconVerticalSolidList"/>
    <dgm:cxn modelId="{56D6FCC7-6BEA-4728-998B-03DF68D3266C}" type="presParOf" srcId="{71DE2616-C0FD-44D6-8A20-A96DB396ADF4}" destId="{F3432228-A668-4051-95FB-771CC441D6B7}" srcOrd="3" destOrd="0" presId="urn:microsoft.com/office/officeart/2018/2/layout/IconVerticalSolidList"/>
    <dgm:cxn modelId="{C09C914C-A834-45C8-A6DD-22D3AA54CDD3}" type="presParOf" srcId="{3438A2E4-E61C-4BE8-888E-B6875396F746}" destId="{F9F763AD-F1CC-441E-9F4F-EE7E93D30B2F}" srcOrd="9" destOrd="0" presId="urn:microsoft.com/office/officeart/2018/2/layout/IconVerticalSolidList"/>
    <dgm:cxn modelId="{C42C0DA4-8AA3-4163-9385-AF1CA33E78A0}" type="presParOf" srcId="{3438A2E4-E61C-4BE8-888E-B6875396F746}" destId="{2115224B-ED95-4780-BF35-6E6F79701611}" srcOrd="10" destOrd="0" presId="urn:microsoft.com/office/officeart/2018/2/layout/IconVerticalSolidList"/>
    <dgm:cxn modelId="{45C48C74-8320-4867-9C94-3F2C767998AF}" type="presParOf" srcId="{2115224B-ED95-4780-BF35-6E6F79701611}" destId="{8EE9CD41-5970-4B62-A7BD-80CCE8FDEBD6}" srcOrd="0" destOrd="0" presId="urn:microsoft.com/office/officeart/2018/2/layout/IconVerticalSolidList"/>
    <dgm:cxn modelId="{D3AC22FA-A9B1-46AE-98E8-8D2F23E9D09C}" type="presParOf" srcId="{2115224B-ED95-4780-BF35-6E6F79701611}" destId="{771C4140-8990-4447-AD9F-67B800F9E264}" srcOrd="1" destOrd="0" presId="urn:microsoft.com/office/officeart/2018/2/layout/IconVerticalSolidList"/>
    <dgm:cxn modelId="{BCFF069B-9C71-4822-BE10-A0F17858B53D}" type="presParOf" srcId="{2115224B-ED95-4780-BF35-6E6F79701611}" destId="{D8BC814F-CD4B-4632-8D34-50E0F529B1C1}" srcOrd="2" destOrd="0" presId="urn:microsoft.com/office/officeart/2018/2/layout/IconVerticalSolidList"/>
    <dgm:cxn modelId="{92495CD2-4365-4CBC-8B72-F1C29819D0B8}" type="presParOf" srcId="{2115224B-ED95-4780-BF35-6E6F79701611}" destId="{44F94079-C5BE-4D87-AFB9-1B565E455E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C80AFBF-9BA3-4CF2-961D-AA53F3CB0EF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C866F14-9E0C-44D8-9095-DEE3F486D45C}">
      <dgm:prSet/>
      <dgm:spPr/>
      <dgm:t>
        <a:bodyPr/>
        <a:lstStyle/>
        <a:p>
          <a:r>
            <a:rPr lang="en-US"/>
            <a:t>Check for AHI</a:t>
          </a:r>
        </a:p>
      </dgm:t>
    </dgm:pt>
    <dgm:pt modelId="{7D5504C2-B045-48BA-A2A9-F2CA44321602}" type="parTrans" cxnId="{764F13A4-C7ED-4441-9647-9C5710E6FFFD}">
      <dgm:prSet/>
      <dgm:spPr/>
      <dgm:t>
        <a:bodyPr/>
        <a:lstStyle/>
        <a:p>
          <a:endParaRPr lang="en-US"/>
        </a:p>
      </dgm:t>
    </dgm:pt>
    <dgm:pt modelId="{35681D88-3CB5-4912-A5E8-0FA3EA2CAB8A}" type="sibTrans" cxnId="{764F13A4-C7ED-4441-9647-9C5710E6FFFD}">
      <dgm:prSet/>
      <dgm:spPr/>
      <dgm:t>
        <a:bodyPr/>
        <a:lstStyle/>
        <a:p>
          <a:endParaRPr lang="en-US"/>
        </a:p>
      </dgm:t>
    </dgm:pt>
    <dgm:pt modelId="{78F63AA7-D7EF-4967-90FF-8D2F508E4973}">
      <dgm:prSet/>
      <dgm:spPr/>
      <dgm:t>
        <a:bodyPr/>
        <a:lstStyle/>
        <a:p>
          <a:r>
            <a:rPr lang="en-US"/>
            <a:t>The number of hours the patient uses the machine for</a:t>
          </a:r>
        </a:p>
      </dgm:t>
    </dgm:pt>
    <dgm:pt modelId="{B40932C2-8FB0-4177-A93C-44C17C1A9A03}" type="parTrans" cxnId="{E1F69A27-55C5-4E22-A6FE-37E4AE438A61}">
      <dgm:prSet/>
      <dgm:spPr/>
      <dgm:t>
        <a:bodyPr/>
        <a:lstStyle/>
        <a:p>
          <a:endParaRPr lang="en-US"/>
        </a:p>
      </dgm:t>
    </dgm:pt>
    <dgm:pt modelId="{9B351992-F3A3-4BF6-BC51-439FB51D468A}" type="sibTrans" cxnId="{E1F69A27-55C5-4E22-A6FE-37E4AE438A61}">
      <dgm:prSet/>
      <dgm:spPr/>
      <dgm:t>
        <a:bodyPr/>
        <a:lstStyle/>
        <a:p>
          <a:endParaRPr lang="en-US"/>
        </a:p>
      </dgm:t>
    </dgm:pt>
    <dgm:pt modelId="{867FCE74-4045-4D38-BB1A-5184918C8952}">
      <dgm:prSet/>
      <dgm:spPr/>
      <dgm:t>
        <a:bodyPr/>
        <a:lstStyle/>
        <a:p>
          <a:r>
            <a:rPr lang="en-US"/>
            <a:t>Mask leak</a:t>
          </a:r>
        </a:p>
      </dgm:t>
    </dgm:pt>
    <dgm:pt modelId="{1B93ED35-6901-4A9D-9AD1-2CF5B6B9A1F2}" type="parTrans" cxnId="{51908898-9EFA-4484-AAE2-1910708CC16A}">
      <dgm:prSet/>
      <dgm:spPr/>
      <dgm:t>
        <a:bodyPr/>
        <a:lstStyle/>
        <a:p>
          <a:endParaRPr lang="en-US"/>
        </a:p>
      </dgm:t>
    </dgm:pt>
    <dgm:pt modelId="{5EACC122-7AD8-43BE-84EE-4AC37276051C}" type="sibTrans" cxnId="{51908898-9EFA-4484-AAE2-1910708CC16A}">
      <dgm:prSet/>
      <dgm:spPr/>
      <dgm:t>
        <a:bodyPr/>
        <a:lstStyle/>
        <a:p>
          <a:endParaRPr lang="en-US"/>
        </a:p>
      </dgm:t>
    </dgm:pt>
    <dgm:pt modelId="{EBA0E346-2A35-AE49-AA5A-1726E1F4F2E4}" type="pres">
      <dgm:prSet presAssocID="{2C80AFBF-9BA3-4CF2-961D-AA53F3CB0EFC}" presName="Name0" presStyleCnt="0">
        <dgm:presLayoutVars>
          <dgm:dir/>
          <dgm:animLvl val="lvl"/>
          <dgm:resizeHandles val="exact"/>
        </dgm:presLayoutVars>
      </dgm:prSet>
      <dgm:spPr/>
    </dgm:pt>
    <dgm:pt modelId="{567679BB-B986-244C-9FE3-532214CEF821}" type="pres">
      <dgm:prSet presAssocID="{CC866F14-9E0C-44D8-9095-DEE3F486D45C}" presName="linNode" presStyleCnt="0"/>
      <dgm:spPr/>
    </dgm:pt>
    <dgm:pt modelId="{6CEAF73D-AEE8-C547-8A26-86FC620A11BD}" type="pres">
      <dgm:prSet presAssocID="{CC866F14-9E0C-44D8-9095-DEE3F486D45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C4B7D26-EC3B-4A44-A04B-C4003C894F22}" type="pres">
      <dgm:prSet presAssocID="{35681D88-3CB5-4912-A5E8-0FA3EA2CAB8A}" presName="sp" presStyleCnt="0"/>
      <dgm:spPr/>
    </dgm:pt>
    <dgm:pt modelId="{DD01FC61-E01D-1449-ABCF-86ADDB651120}" type="pres">
      <dgm:prSet presAssocID="{78F63AA7-D7EF-4967-90FF-8D2F508E4973}" presName="linNode" presStyleCnt="0"/>
      <dgm:spPr/>
    </dgm:pt>
    <dgm:pt modelId="{A44A3BC0-FE11-DC4D-8FF9-24A68FB34E6B}" type="pres">
      <dgm:prSet presAssocID="{78F63AA7-D7EF-4967-90FF-8D2F508E497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71BD992-EBC4-714E-BF9F-DADD5CB75633}" type="pres">
      <dgm:prSet presAssocID="{9B351992-F3A3-4BF6-BC51-439FB51D468A}" presName="sp" presStyleCnt="0"/>
      <dgm:spPr/>
    </dgm:pt>
    <dgm:pt modelId="{4883C3F7-38FB-E14A-9CD4-710FE242732A}" type="pres">
      <dgm:prSet presAssocID="{867FCE74-4045-4D38-BB1A-5184918C8952}" presName="linNode" presStyleCnt="0"/>
      <dgm:spPr/>
    </dgm:pt>
    <dgm:pt modelId="{E70BE4DB-EDF3-E64C-9D05-DC0407743B86}" type="pres">
      <dgm:prSet presAssocID="{867FCE74-4045-4D38-BB1A-5184918C8952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E1F69A27-55C5-4E22-A6FE-37E4AE438A61}" srcId="{2C80AFBF-9BA3-4CF2-961D-AA53F3CB0EFC}" destId="{78F63AA7-D7EF-4967-90FF-8D2F508E4973}" srcOrd="1" destOrd="0" parTransId="{B40932C2-8FB0-4177-A93C-44C17C1A9A03}" sibTransId="{9B351992-F3A3-4BF6-BC51-439FB51D468A}"/>
    <dgm:cxn modelId="{9B047D72-A25A-0541-B0F1-9505A1B8ACD3}" type="presOf" srcId="{867FCE74-4045-4D38-BB1A-5184918C8952}" destId="{E70BE4DB-EDF3-E64C-9D05-DC0407743B86}" srcOrd="0" destOrd="0" presId="urn:microsoft.com/office/officeart/2005/8/layout/vList5"/>
    <dgm:cxn modelId="{DED7F291-7E5B-CA4F-B981-7ACF144834C2}" type="presOf" srcId="{78F63AA7-D7EF-4967-90FF-8D2F508E4973}" destId="{A44A3BC0-FE11-DC4D-8FF9-24A68FB34E6B}" srcOrd="0" destOrd="0" presId="urn:microsoft.com/office/officeart/2005/8/layout/vList5"/>
    <dgm:cxn modelId="{51908898-9EFA-4484-AAE2-1910708CC16A}" srcId="{2C80AFBF-9BA3-4CF2-961D-AA53F3CB0EFC}" destId="{867FCE74-4045-4D38-BB1A-5184918C8952}" srcOrd="2" destOrd="0" parTransId="{1B93ED35-6901-4A9D-9AD1-2CF5B6B9A1F2}" sibTransId="{5EACC122-7AD8-43BE-84EE-4AC37276051C}"/>
    <dgm:cxn modelId="{764F13A4-C7ED-4441-9647-9C5710E6FFFD}" srcId="{2C80AFBF-9BA3-4CF2-961D-AA53F3CB0EFC}" destId="{CC866F14-9E0C-44D8-9095-DEE3F486D45C}" srcOrd="0" destOrd="0" parTransId="{7D5504C2-B045-48BA-A2A9-F2CA44321602}" sibTransId="{35681D88-3CB5-4912-A5E8-0FA3EA2CAB8A}"/>
    <dgm:cxn modelId="{E678FEA8-5A32-B04C-ACA9-4E64E2DAC795}" type="presOf" srcId="{2C80AFBF-9BA3-4CF2-961D-AA53F3CB0EFC}" destId="{EBA0E346-2A35-AE49-AA5A-1726E1F4F2E4}" srcOrd="0" destOrd="0" presId="urn:microsoft.com/office/officeart/2005/8/layout/vList5"/>
    <dgm:cxn modelId="{3F17BBB5-00B7-BB40-A140-411E253DF304}" type="presOf" srcId="{CC866F14-9E0C-44D8-9095-DEE3F486D45C}" destId="{6CEAF73D-AEE8-C547-8A26-86FC620A11BD}" srcOrd="0" destOrd="0" presId="urn:microsoft.com/office/officeart/2005/8/layout/vList5"/>
    <dgm:cxn modelId="{5EB067B7-B8AF-2742-81E3-7735E0D1D95B}" type="presParOf" srcId="{EBA0E346-2A35-AE49-AA5A-1726E1F4F2E4}" destId="{567679BB-B986-244C-9FE3-532214CEF821}" srcOrd="0" destOrd="0" presId="urn:microsoft.com/office/officeart/2005/8/layout/vList5"/>
    <dgm:cxn modelId="{718D1218-6CFC-3C42-B2A0-4A8574A9EBA7}" type="presParOf" srcId="{567679BB-B986-244C-9FE3-532214CEF821}" destId="{6CEAF73D-AEE8-C547-8A26-86FC620A11BD}" srcOrd="0" destOrd="0" presId="urn:microsoft.com/office/officeart/2005/8/layout/vList5"/>
    <dgm:cxn modelId="{2C62C3E7-D5E2-544B-9348-B36CCD13662B}" type="presParOf" srcId="{EBA0E346-2A35-AE49-AA5A-1726E1F4F2E4}" destId="{3C4B7D26-EC3B-4A44-A04B-C4003C894F22}" srcOrd="1" destOrd="0" presId="urn:microsoft.com/office/officeart/2005/8/layout/vList5"/>
    <dgm:cxn modelId="{1A2EE3AD-15EA-EF4D-97A1-FB28829A01F4}" type="presParOf" srcId="{EBA0E346-2A35-AE49-AA5A-1726E1F4F2E4}" destId="{DD01FC61-E01D-1449-ABCF-86ADDB651120}" srcOrd="2" destOrd="0" presId="urn:microsoft.com/office/officeart/2005/8/layout/vList5"/>
    <dgm:cxn modelId="{96C17CDE-D2CF-D943-8805-0224BC3F5A57}" type="presParOf" srcId="{DD01FC61-E01D-1449-ABCF-86ADDB651120}" destId="{A44A3BC0-FE11-DC4D-8FF9-24A68FB34E6B}" srcOrd="0" destOrd="0" presId="urn:microsoft.com/office/officeart/2005/8/layout/vList5"/>
    <dgm:cxn modelId="{78775FEF-C41E-9B46-848F-7AB748BBBBB1}" type="presParOf" srcId="{EBA0E346-2A35-AE49-AA5A-1726E1F4F2E4}" destId="{E71BD992-EBC4-714E-BF9F-DADD5CB75633}" srcOrd="3" destOrd="0" presId="urn:microsoft.com/office/officeart/2005/8/layout/vList5"/>
    <dgm:cxn modelId="{88EEF015-E3C4-0349-98C1-222342682FAA}" type="presParOf" srcId="{EBA0E346-2A35-AE49-AA5A-1726E1F4F2E4}" destId="{4883C3F7-38FB-E14A-9CD4-710FE242732A}" srcOrd="4" destOrd="0" presId="urn:microsoft.com/office/officeart/2005/8/layout/vList5"/>
    <dgm:cxn modelId="{D0826128-2D93-3B46-99C8-7DD9BD4541F1}" type="presParOf" srcId="{4883C3F7-38FB-E14A-9CD4-710FE242732A}" destId="{E70BE4DB-EDF3-E64C-9D05-DC0407743B8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BAD0D41-7E44-4615-B9AB-BF2B40BA171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4ADB5E-8E28-4B7C-836C-96D280E8B9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correct study (in lab or in home) will be done</a:t>
          </a:r>
        </a:p>
      </dgm:t>
    </dgm:pt>
    <dgm:pt modelId="{E56A0C5E-FE56-4A62-913A-F1A16D502A62}" type="parTrans" cxnId="{D496DCB0-611A-4DCC-9D3C-F1417AFF1E24}">
      <dgm:prSet/>
      <dgm:spPr/>
      <dgm:t>
        <a:bodyPr/>
        <a:lstStyle/>
        <a:p>
          <a:endParaRPr lang="en-US"/>
        </a:p>
      </dgm:t>
    </dgm:pt>
    <dgm:pt modelId="{E6D5ECB9-73EB-4393-8B41-92AEFEA4D031}" type="sibTrans" cxnId="{D496DCB0-611A-4DCC-9D3C-F1417AFF1E24}">
      <dgm:prSet/>
      <dgm:spPr/>
      <dgm:t>
        <a:bodyPr/>
        <a:lstStyle/>
        <a:p>
          <a:endParaRPr lang="en-US"/>
        </a:p>
      </dgm:t>
    </dgm:pt>
    <dgm:pt modelId="{484EDD90-F148-4678-BEF7-D30C87BC42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correct leads ( extra limb leads, extra EEG) will be placed</a:t>
          </a:r>
        </a:p>
      </dgm:t>
    </dgm:pt>
    <dgm:pt modelId="{A9544AF1-8024-4911-8F73-B26BA6D8D541}" type="parTrans" cxnId="{50A1FE0B-5705-45E0-81FC-C61C8C255993}">
      <dgm:prSet/>
      <dgm:spPr/>
      <dgm:t>
        <a:bodyPr/>
        <a:lstStyle/>
        <a:p>
          <a:endParaRPr lang="en-US"/>
        </a:p>
      </dgm:t>
    </dgm:pt>
    <dgm:pt modelId="{D1AB23DD-267F-436E-8217-C03047270BDB}" type="sibTrans" cxnId="{50A1FE0B-5705-45E0-81FC-C61C8C255993}">
      <dgm:prSet/>
      <dgm:spPr/>
      <dgm:t>
        <a:bodyPr/>
        <a:lstStyle/>
        <a:p>
          <a:endParaRPr lang="en-US"/>
        </a:p>
      </dgm:t>
    </dgm:pt>
    <dgm:pt modelId="{6BA476DF-521E-44AD-A605-CB39FD8D43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correct additional tests (ABG)</a:t>
          </a:r>
        </a:p>
      </dgm:t>
    </dgm:pt>
    <dgm:pt modelId="{C96D0D6A-6E9D-4476-A03F-E9117F77B76B}" type="parTrans" cxnId="{98923B0E-98FD-4CF4-834A-EDBCA32140AD}">
      <dgm:prSet/>
      <dgm:spPr/>
      <dgm:t>
        <a:bodyPr/>
        <a:lstStyle/>
        <a:p>
          <a:endParaRPr lang="en-US"/>
        </a:p>
      </dgm:t>
    </dgm:pt>
    <dgm:pt modelId="{5E8EAD12-AA05-4B34-98A0-997525F38364}" type="sibTrans" cxnId="{98923B0E-98FD-4CF4-834A-EDBCA32140AD}">
      <dgm:prSet/>
      <dgm:spPr/>
      <dgm:t>
        <a:bodyPr/>
        <a:lstStyle/>
        <a:p>
          <a:endParaRPr lang="en-US"/>
        </a:p>
      </dgm:t>
    </dgm:pt>
    <dgm:pt modelId="{95FFA206-27AF-44E1-8D11-5097903F04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patient will get a Medicare rebate-everytime –irrespective of the questionnaire</a:t>
          </a:r>
        </a:p>
      </dgm:t>
    </dgm:pt>
    <dgm:pt modelId="{AA39CE40-FD57-4893-95C4-9C92AAB7E9E7}" type="parTrans" cxnId="{2F5899DC-5E87-47F6-8609-D305C9087C39}">
      <dgm:prSet/>
      <dgm:spPr/>
      <dgm:t>
        <a:bodyPr/>
        <a:lstStyle/>
        <a:p>
          <a:endParaRPr lang="en-US"/>
        </a:p>
      </dgm:t>
    </dgm:pt>
    <dgm:pt modelId="{FF54EA01-0F12-42BD-A340-8C9744A36023}" type="sibTrans" cxnId="{2F5899DC-5E87-47F6-8609-D305C9087C39}">
      <dgm:prSet/>
      <dgm:spPr/>
      <dgm:t>
        <a:bodyPr/>
        <a:lstStyle/>
        <a:p>
          <a:endParaRPr lang="en-US"/>
        </a:p>
      </dgm:t>
    </dgm:pt>
    <dgm:pt modelId="{0CB4ECA0-DC1F-4C49-9EAA-872088344A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sleep study will be reported tailored to your patient</a:t>
          </a:r>
        </a:p>
      </dgm:t>
    </dgm:pt>
    <dgm:pt modelId="{6F53823C-6949-446A-A47F-63107051E520}" type="parTrans" cxnId="{CD7462A3-BF03-4CEF-9435-86BCF6148643}">
      <dgm:prSet/>
      <dgm:spPr/>
      <dgm:t>
        <a:bodyPr/>
        <a:lstStyle/>
        <a:p>
          <a:endParaRPr lang="en-US"/>
        </a:p>
      </dgm:t>
    </dgm:pt>
    <dgm:pt modelId="{3C686301-D387-4C76-852B-475DAD26B667}" type="sibTrans" cxnId="{CD7462A3-BF03-4CEF-9435-86BCF6148643}">
      <dgm:prSet/>
      <dgm:spPr/>
      <dgm:t>
        <a:bodyPr/>
        <a:lstStyle/>
        <a:p>
          <a:endParaRPr lang="en-US"/>
        </a:p>
      </dgm:t>
    </dgm:pt>
    <dgm:pt modelId="{281BFDD8-E6BE-4233-AD6A-B6F9747DC9D4}" type="pres">
      <dgm:prSet presAssocID="{9BAD0D41-7E44-4615-B9AB-BF2B40BA1713}" presName="root" presStyleCnt="0">
        <dgm:presLayoutVars>
          <dgm:dir/>
          <dgm:resizeHandles val="exact"/>
        </dgm:presLayoutVars>
      </dgm:prSet>
      <dgm:spPr/>
    </dgm:pt>
    <dgm:pt modelId="{AEA27D47-3A43-466D-AA0B-B9310A17D900}" type="pres">
      <dgm:prSet presAssocID="{424ADB5E-8E28-4B7C-836C-96D280E8B9FB}" presName="compNode" presStyleCnt="0"/>
      <dgm:spPr/>
    </dgm:pt>
    <dgm:pt modelId="{C7364BF9-9059-4235-ADA8-36469F744A5B}" type="pres">
      <dgm:prSet presAssocID="{424ADB5E-8E28-4B7C-836C-96D280E8B9FB}" presName="bgRect" presStyleLbl="bgShp" presStyleIdx="0" presStyleCnt="5"/>
      <dgm:spPr/>
    </dgm:pt>
    <dgm:pt modelId="{32D2D586-FB20-4BB9-84CD-DCB24DC84C37}" type="pres">
      <dgm:prSet presAssocID="{424ADB5E-8E28-4B7C-836C-96D280E8B9F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1E5A82F9-83A1-4257-B535-7EF6F9D3BCB1}" type="pres">
      <dgm:prSet presAssocID="{424ADB5E-8E28-4B7C-836C-96D280E8B9FB}" presName="spaceRect" presStyleCnt="0"/>
      <dgm:spPr/>
    </dgm:pt>
    <dgm:pt modelId="{7CB82B8C-EBB4-4025-9E32-E1CF06DDB512}" type="pres">
      <dgm:prSet presAssocID="{424ADB5E-8E28-4B7C-836C-96D280E8B9FB}" presName="parTx" presStyleLbl="revTx" presStyleIdx="0" presStyleCnt="5">
        <dgm:presLayoutVars>
          <dgm:chMax val="0"/>
          <dgm:chPref val="0"/>
        </dgm:presLayoutVars>
      </dgm:prSet>
      <dgm:spPr/>
    </dgm:pt>
    <dgm:pt modelId="{F364CBBD-7286-41C5-999E-27E270DA6768}" type="pres">
      <dgm:prSet presAssocID="{E6D5ECB9-73EB-4393-8B41-92AEFEA4D031}" presName="sibTrans" presStyleCnt="0"/>
      <dgm:spPr/>
    </dgm:pt>
    <dgm:pt modelId="{C23261D4-69E4-4234-BEAD-1978FEA33830}" type="pres">
      <dgm:prSet presAssocID="{484EDD90-F148-4678-BEF7-D30C87BC4272}" presName="compNode" presStyleCnt="0"/>
      <dgm:spPr/>
    </dgm:pt>
    <dgm:pt modelId="{8BA54B51-3EDC-4FF1-9069-1294B32EF388}" type="pres">
      <dgm:prSet presAssocID="{484EDD90-F148-4678-BEF7-D30C87BC4272}" presName="bgRect" presStyleLbl="bgShp" presStyleIdx="1" presStyleCnt="5"/>
      <dgm:spPr/>
    </dgm:pt>
    <dgm:pt modelId="{0171A05B-5368-4D01-8877-CA1F9F00159D}" type="pres">
      <dgm:prSet presAssocID="{484EDD90-F148-4678-BEF7-D30C87BC427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BD57B1BF-8CD5-4B46-87FE-89F626A3CCFC}" type="pres">
      <dgm:prSet presAssocID="{484EDD90-F148-4678-BEF7-D30C87BC4272}" presName="spaceRect" presStyleCnt="0"/>
      <dgm:spPr/>
    </dgm:pt>
    <dgm:pt modelId="{0D7D1CEE-4E73-46C8-8603-E2CAD3CD0FB2}" type="pres">
      <dgm:prSet presAssocID="{484EDD90-F148-4678-BEF7-D30C87BC4272}" presName="parTx" presStyleLbl="revTx" presStyleIdx="1" presStyleCnt="5">
        <dgm:presLayoutVars>
          <dgm:chMax val="0"/>
          <dgm:chPref val="0"/>
        </dgm:presLayoutVars>
      </dgm:prSet>
      <dgm:spPr/>
    </dgm:pt>
    <dgm:pt modelId="{CECF5AFA-AA72-4506-8B70-2BB8BA933FFA}" type="pres">
      <dgm:prSet presAssocID="{D1AB23DD-267F-436E-8217-C03047270BDB}" presName="sibTrans" presStyleCnt="0"/>
      <dgm:spPr/>
    </dgm:pt>
    <dgm:pt modelId="{892561BD-7413-46EA-BB13-F2FB2CFF0BDD}" type="pres">
      <dgm:prSet presAssocID="{6BA476DF-521E-44AD-A605-CB39FD8D431E}" presName="compNode" presStyleCnt="0"/>
      <dgm:spPr/>
    </dgm:pt>
    <dgm:pt modelId="{5C8BB460-A6E5-438B-8D05-29A92CCAF049}" type="pres">
      <dgm:prSet presAssocID="{6BA476DF-521E-44AD-A605-CB39FD8D431E}" presName="bgRect" presStyleLbl="bgShp" presStyleIdx="2" presStyleCnt="5"/>
      <dgm:spPr/>
    </dgm:pt>
    <dgm:pt modelId="{98F18B96-6843-460B-A31D-EF59088D15DE}" type="pres">
      <dgm:prSet presAssocID="{6BA476DF-521E-44AD-A605-CB39FD8D431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B4E4A62F-1B39-407F-983D-CB97545CC8A0}" type="pres">
      <dgm:prSet presAssocID="{6BA476DF-521E-44AD-A605-CB39FD8D431E}" presName="spaceRect" presStyleCnt="0"/>
      <dgm:spPr/>
    </dgm:pt>
    <dgm:pt modelId="{A471EEBF-0883-4F27-80AF-275C558AF771}" type="pres">
      <dgm:prSet presAssocID="{6BA476DF-521E-44AD-A605-CB39FD8D431E}" presName="parTx" presStyleLbl="revTx" presStyleIdx="2" presStyleCnt="5">
        <dgm:presLayoutVars>
          <dgm:chMax val="0"/>
          <dgm:chPref val="0"/>
        </dgm:presLayoutVars>
      </dgm:prSet>
      <dgm:spPr/>
    </dgm:pt>
    <dgm:pt modelId="{B79B8FA7-B3A3-45E1-8B3C-4F88E25DB978}" type="pres">
      <dgm:prSet presAssocID="{5E8EAD12-AA05-4B34-98A0-997525F38364}" presName="sibTrans" presStyleCnt="0"/>
      <dgm:spPr/>
    </dgm:pt>
    <dgm:pt modelId="{E9B937BF-63D8-4B2A-BCEA-41F8BB01D103}" type="pres">
      <dgm:prSet presAssocID="{95FFA206-27AF-44E1-8D11-5097903F044C}" presName="compNode" presStyleCnt="0"/>
      <dgm:spPr/>
    </dgm:pt>
    <dgm:pt modelId="{E26247AA-D227-4B16-9D7C-E33747D7C1DB}" type="pres">
      <dgm:prSet presAssocID="{95FFA206-27AF-44E1-8D11-5097903F044C}" presName="bgRect" presStyleLbl="bgShp" presStyleIdx="3" presStyleCnt="5"/>
      <dgm:spPr/>
    </dgm:pt>
    <dgm:pt modelId="{0ED4A857-BE92-4153-BD27-855E1EA86280}" type="pres">
      <dgm:prSet presAssocID="{95FFA206-27AF-44E1-8D11-5097903F044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3AE42349-E1EA-4F4A-8ECD-20ABCC6F78A6}" type="pres">
      <dgm:prSet presAssocID="{95FFA206-27AF-44E1-8D11-5097903F044C}" presName="spaceRect" presStyleCnt="0"/>
      <dgm:spPr/>
    </dgm:pt>
    <dgm:pt modelId="{B0374F32-AB26-4CF2-BEB8-51028C1389BE}" type="pres">
      <dgm:prSet presAssocID="{95FFA206-27AF-44E1-8D11-5097903F044C}" presName="parTx" presStyleLbl="revTx" presStyleIdx="3" presStyleCnt="5">
        <dgm:presLayoutVars>
          <dgm:chMax val="0"/>
          <dgm:chPref val="0"/>
        </dgm:presLayoutVars>
      </dgm:prSet>
      <dgm:spPr/>
    </dgm:pt>
    <dgm:pt modelId="{7934E3EF-3E06-40E3-8C76-2D2465D45EF7}" type="pres">
      <dgm:prSet presAssocID="{FF54EA01-0F12-42BD-A340-8C9744A36023}" presName="sibTrans" presStyleCnt="0"/>
      <dgm:spPr/>
    </dgm:pt>
    <dgm:pt modelId="{85915B04-4BD5-46C6-B66F-655422F21E7F}" type="pres">
      <dgm:prSet presAssocID="{0CB4ECA0-DC1F-4C49-9EAA-872088344A6A}" presName="compNode" presStyleCnt="0"/>
      <dgm:spPr/>
    </dgm:pt>
    <dgm:pt modelId="{6849CC3D-0627-4057-9289-43FF66694EF8}" type="pres">
      <dgm:prSet presAssocID="{0CB4ECA0-DC1F-4C49-9EAA-872088344A6A}" presName="bgRect" presStyleLbl="bgShp" presStyleIdx="4" presStyleCnt="5"/>
      <dgm:spPr/>
    </dgm:pt>
    <dgm:pt modelId="{656FBE32-2083-426D-82D3-0B3EDC830465}" type="pres">
      <dgm:prSet presAssocID="{0CB4ECA0-DC1F-4C49-9EAA-872088344A6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61FA8D4A-5B62-4510-A423-B12A519CAF5A}" type="pres">
      <dgm:prSet presAssocID="{0CB4ECA0-DC1F-4C49-9EAA-872088344A6A}" presName="spaceRect" presStyleCnt="0"/>
      <dgm:spPr/>
    </dgm:pt>
    <dgm:pt modelId="{274B8C0A-65E0-4710-9107-A6D16A3964A8}" type="pres">
      <dgm:prSet presAssocID="{0CB4ECA0-DC1F-4C49-9EAA-872088344A6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0A1FE0B-5705-45E0-81FC-C61C8C255993}" srcId="{9BAD0D41-7E44-4615-B9AB-BF2B40BA1713}" destId="{484EDD90-F148-4678-BEF7-D30C87BC4272}" srcOrd="1" destOrd="0" parTransId="{A9544AF1-8024-4911-8F73-B26BA6D8D541}" sibTransId="{D1AB23DD-267F-436E-8217-C03047270BDB}"/>
    <dgm:cxn modelId="{98923B0E-98FD-4CF4-834A-EDBCA32140AD}" srcId="{9BAD0D41-7E44-4615-B9AB-BF2B40BA1713}" destId="{6BA476DF-521E-44AD-A605-CB39FD8D431E}" srcOrd="2" destOrd="0" parTransId="{C96D0D6A-6E9D-4476-A03F-E9117F77B76B}" sibTransId="{5E8EAD12-AA05-4B34-98A0-997525F38364}"/>
    <dgm:cxn modelId="{D59F972E-3F2C-424B-BA84-FC82665394CC}" type="presOf" srcId="{424ADB5E-8E28-4B7C-836C-96D280E8B9FB}" destId="{7CB82B8C-EBB4-4025-9E32-E1CF06DDB512}" srcOrd="0" destOrd="0" presId="urn:microsoft.com/office/officeart/2018/2/layout/IconVerticalSolidList"/>
    <dgm:cxn modelId="{2FE70439-636A-4F68-AEAD-1FFCA848C489}" type="presOf" srcId="{9BAD0D41-7E44-4615-B9AB-BF2B40BA1713}" destId="{281BFDD8-E6BE-4233-AD6A-B6F9747DC9D4}" srcOrd="0" destOrd="0" presId="urn:microsoft.com/office/officeart/2018/2/layout/IconVerticalSolidList"/>
    <dgm:cxn modelId="{5FE8753B-0D0E-49EF-8380-1AC3691B42BC}" type="presOf" srcId="{6BA476DF-521E-44AD-A605-CB39FD8D431E}" destId="{A471EEBF-0883-4F27-80AF-275C558AF771}" srcOrd="0" destOrd="0" presId="urn:microsoft.com/office/officeart/2018/2/layout/IconVerticalSolidList"/>
    <dgm:cxn modelId="{7DCC5583-73AE-4440-8FFA-616D300908F7}" type="presOf" srcId="{484EDD90-F148-4678-BEF7-D30C87BC4272}" destId="{0D7D1CEE-4E73-46C8-8603-E2CAD3CD0FB2}" srcOrd="0" destOrd="0" presId="urn:microsoft.com/office/officeart/2018/2/layout/IconVerticalSolidList"/>
    <dgm:cxn modelId="{CD7462A3-BF03-4CEF-9435-86BCF6148643}" srcId="{9BAD0D41-7E44-4615-B9AB-BF2B40BA1713}" destId="{0CB4ECA0-DC1F-4C49-9EAA-872088344A6A}" srcOrd="4" destOrd="0" parTransId="{6F53823C-6949-446A-A47F-63107051E520}" sibTransId="{3C686301-D387-4C76-852B-475DAD26B667}"/>
    <dgm:cxn modelId="{D496DCB0-611A-4DCC-9D3C-F1417AFF1E24}" srcId="{9BAD0D41-7E44-4615-B9AB-BF2B40BA1713}" destId="{424ADB5E-8E28-4B7C-836C-96D280E8B9FB}" srcOrd="0" destOrd="0" parTransId="{E56A0C5E-FE56-4A62-913A-F1A16D502A62}" sibTransId="{E6D5ECB9-73EB-4393-8B41-92AEFEA4D031}"/>
    <dgm:cxn modelId="{3D1F0CDB-8860-4C95-9B0F-A37049C6F500}" type="presOf" srcId="{0CB4ECA0-DC1F-4C49-9EAA-872088344A6A}" destId="{274B8C0A-65E0-4710-9107-A6D16A3964A8}" srcOrd="0" destOrd="0" presId="urn:microsoft.com/office/officeart/2018/2/layout/IconVerticalSolidList"/>
    <dgm:cxn modelId="{2F5899DC-5E87-47F6-8609-D305C9087C39}" srcId="{9BAD0D41-7E44-4615-B9AB-BF2B40BA1713}" destId="{95FFA206-27AF-44E1-8D11-5097903F044C}" srcOrd="3" destOrd="0" parTransId="{AA39CE40-FD57-4893-95C4-9C92AAB7E9E7}" sibTransId="{FF54EA01-0F12-42BD-A340-8C9744A36023}"/>
    <dgm:cxn modelId="{7ABD5FE7-8F16-41F8-8551-EF75A5A27CA4}" type="presOf" srcId="{95FFA206-27AF-44E1-8D11-5097903F044C}" destId="{B0374F32-AB26-4CF2-BEB8-51028C1389BE}" srcOrd="0" destOrd="0" presId="urn:microsoft.com/office/officeart/2018/2/layout/IconVerticalSolidList"/>
    <dgm:cxn modelId="{B7ACBBBA-F241-4DC4-8FE1-2683AF1748B2}" type="presParOf" srcId="{281BFDD8-E6BE-4233-AD6A-B6F9747DC9D4}" destId="{AEA27D47-3A43-466D-AA0B-B9310A17D900}" srcOrd="0" destOrd="0" presId="urn:microsoft.com/office/officeart/2018/2/layout/IconVerticalSolidList"/>
    <dgm:cxn modelId="{2755BBC6-B2C8-43CE-ABE4-9077CA187384}" type="presParOf" srcId="{AEA27D47-3A43-466D-AA0B-B9310A17D900}" destId="{C7364BF9-9059-4235-ADA8-36469F744A5B}" srcOrd="0" destOrd="0" presId="urn:microsoft.com/office/officeart/2018/2/layout/IconVerticalSolidList"/>
    <dgm:cxn modelId="{94CA9EE2-0B4D-4206-86BC-A864CE10C7B6}" type="presParOf" srcId="{AEA27D47-3A43-466D-AA0B-B9310A17D900}" destId="{32D2D586-FB20-4BB9-84CD-DCB24DC84C37}" srcOrd="1" destOrd="0" presId="urn:microsoft.com/office/officeart/2018/2/layout/IconVerticalSolidList"/>
    <dgm:cxn modelId="{8A5F8E82-CA23-48BA-BDD3-2FB55E89AD0F}" type="presParOf" srcId="{AEA27D47-3A43-466D-AA0B-B9310A17D900}" destId="{1E5A82F9-83A1-4257-B535-7EF6F9D3BCB1}" srcOrd="2" destOrd="0" presId="urn:microsoft.com/office/officeart/2018/2/layout/IconVerticalSolidList"/>
    <dgm:cxn modelId="{D72E515A-3F33-4D5B-83D3-0BAF36A527D0}" type="presParOf" srcId="{AEA27D47-3A43-466D-AA0B-B9310A17D900}" destId="{7CB82B8C-EBB4-4025-9E32-E1CF06DDB512}" srcOrd="3" destOrd="0" presId="urn:microsoft.com/office/officeart/2018/2/layout/IconVerticalSolidList"/>
    <dgm:cxn modelId="{F74BDD65-C41C-4193-8484-67A75F5962AA}" type="presParOf" srcId="{281BFDD8-E6BE-4233-AD6A-B6F9747DC9D4}" destId="{F364CBBD-7286-41C5-999E-27E270DA6768}" srcOrd="1" destOrd="0" presId="urn:microsoft.com/office/officeart/2018/2/layout/IconVerticalSolidList"/>
    <dgm:cxn modelId="{3F2E526C-1D45-4AF9-BA8E-E54A470E971A}" type="presParOf" srcId="{281BFDD8-E6BE-4233-AD6A-B6F9747DC9D4}" destId="{C23261D4-69E4-4234-BEAD-1978FEA33830}" srcOrd="2" destOrd="0" presId="urn:microsoft.com/office/officeart/2018/2/layout/IconVerticalSolidList"/>
    <dgm:cxn modelId="{B21A7E5A-9804-42DB-9E7B-A76403CCEA15}" type="presParOf" srcId="{C23261D4-69E4-4234-BEAD-1978FEA33830}" destId="{8BA54B51-3EDC-4FF1-9069-1294B32EF388}" srcOrd="0" destOrd="0" presId="urn:microsoft.com/office/officeart/2018/2/layout/IconVerticalSolidList"/>
    <dgm:cxn modelId="{EC46E318-E6B8-4337-B1F8-37EA44C4C012}" type="presParOf" srcId="{C23261D4-69E4-4234-BEAD-1978FEA33830}" destId="{0171A05B-5368-4D01-8877-CA1F9F00159D}" srcOrd="1" destOrd="0" presId="urn:microsoft.com/office/officeart/2018/2/layout/IconVerticalSolidList"/>
    <dgm:cxn modelId="{88FEF6EF-8616-4E27-8901-32CCE7FFA95F}" type="presParOf" srcId="{C23261D4-69E4-4234-BEAD-1978FEA33830}" destId="{BD57B1BF-8CD5-4B46-87FE-89F626A3CCFC}" srcOrd="2" destOrd="0" presId="urn:microsoft.com/office/officeart/2018/2/layout/IconVerticalSolidList"/>
    <dgm:cxn modelId="{1D022EC2-C5AF-4937-818A-7469F139C7A0}" type="presParOf" srcId="{C23261D4-69E4-4234-BEAD-1978FEA33830}" destId="{0D7D1CEE-4E73-46C8-8603-E2CAD3CD0FB2}" srcOrd="3" destOrd="0" presId="urn:microsoft.com/office/officeart/2018/2/layout/IconVerticalSolidList"/>
    <dgm:cxn modelId="{3721FFC4-A764-4A13-AD94-C16BB586C3B5}" type="presParOf" srcId="{281BFDD8-E6BE-4233-AD6A-B6F9747DC9D4}" destId="{CECF5AFA-AA72-4506-8B70-2BB8BA933FFA}" srcOrd="3" destOrd="0" presId="urn:microsoft.com/office/officeart/2018/2/layout/IconVerticalSolidList"/>
    <dgm:cxn modelId="{720345EC-6B11-4CC8-8214-FBD757E71B56}" type="presParOf" srcId="{281BFDD8-E6BE-4233-AD6A-B6F9747DC9D4}" destId="{892561BD-7413-46EA-BB13-F2FB2CFF0BDD}" srcOrd="4" destOrd="0" presId="urn:microsoft.com/office/officeart/2018/2/layout/IconVerticalSolidList"/>
    <dgm:cxn modelId="{CC544776-5581-4CB1-A84C-E472F828C0AA}" type="presParOf" srcId="{892561BD-7413-46EA-BB13-F2FB2CFF0BDD}" destId="{5C8BB460-A6E5-438B-8D05-29A92CCAF049}" srcOrd="0" destOrd="0" presId="urn:microsoft.com/office/officeart/2018/2/layout/IconVerticalSolidList"/>
    <dgm:cxn modelId="{918D7B8D-09A5-4FC5-9AB9-93103E0FDE89}" type="presParOf" srcId="{892561BD-7413-46EA-BB13-F2FB2CFF0BDD}" destId="{98F18B96-6843-460B-A31D-EF59088D15DE}" srcOrd="1" destOrd="0" presId="urn:microsoft.com/office/officeart/2018/2/layout/IconVerticalSolidList"/>
    <dgm:cxn modelId="{3B1B286F-F8F7-4E4F-98A0-BBEFFC7FD8F6}" type="presParOf" srcId="{892561BD-7413-46EA-BB13-F2FB2CFF0BDD}" destId="{B4E4A62F-1B39-407F-983D-CB97545CC8A0}" srcOrd="2" destOrd="0" presId="urn:microsoft.com/office/officeart/2018/2/layout/IconVerticalSolidList"/>
    <dgm:cxn modelId="{A6208470-A57D-4859-AB1A-F5A844A06A46}" type="presParOf" srcId="{892561BD-7413-46EA-BB13-F2FB2CFF0BDD}" destId="{A471EEBF-0883-4F27-80AF-275C558AF771}" srcOrd="3" destOrd="0" presId="urn:microsoft.com/office/officeart/2018/2/layout/IconVerticalSolidList"/>
    <dgm:cxn modelId="{C232EC2C-4FF1-4FFE-B8FD-FBF4E5621A55}" type="presParOf" srcId="{281BFDD8-E6BE-4233-AD6A-B6F9747DC9D4}" destId="{B79B8FA7-B3A3-45E1-8B3C-4F88E25DB978}" srcOrd="5" destOrd="0" presId="urn:microsoft.com/office/officeart/2018/2/layout/IconVerticalSolidList"/>
    <dgm:cxn modelId="{262F221D-3DC8-4880-9F43-3A59BA766544}" type="presParOf" srcId="{281BFDD8-E6BE-4233-AD6A-B6F9747DC9D4}" destId="{E9B937BF-63D8-4B2A-BCEA-41F8BB01D103}" srcOrd="6" destOrd="0" presId="urn:microsoft.com/office/officeart/2018/2/layout/IconVerticalSolidList"/>
    <dgm:cxn modelId="{9AB627E5-918F-4477-956A-F514DCB1B6DB}" type="presParOf" srcId="{E9B937BF-63D8-4B2A-BCEA-41F8BB01D103}" destId="{E26247AA-D227-4B16-9D7C-E33747D7C1DB}" srcOrd="0" destOrd="0" presId="urn:microsoft.com/office/officeart/2018/2/layout/IconVerticalSolidList"/>
    <dgm:cxn modelId="{31A3FFA5-9A8E-4290-9D2A-A9DC6208CF43}" type="presParOf" srcId="{E9B937BF-63D8-4B2A-BCEA-41F8BB01D103}" destId="{0ED4A857-BE92-4153-BD27-855E1EA86280}" srcOrd="1" destOrd="0" presId="urn:microsoft.com/office/officeart/2018/2/layout/IconVerticalSolidList"/>
    <dgm:cxn modelId="{92D797BE-EAC9-4E4A-985E-F72FD9C44BF7}" type="presParOf" srcId="{E9B937BF-63D8-4B2A-BCEA-41F8BB01D103}" destId="{3AE42349-E1EA-4F4A-8ECD-20ABCC6F78A6}" srcOrd="2" destOrd="0" presId="urn:microsoft.com/office/officeart/2018/2/layout/IconVerticalSolidList"/>
    <dgm:cxn modelId="{A6FFB5ED-5BC0-4A56-9315-045970971960}" type="presParOf" srcId="{E9B937BF-63D8-4B2A-BCEA-41F8BB01D103}" destId="{B0374F32-AB26-4CF2-BEB8-51028C1389BE}" srcOrd="3" destOrd="0" presId="urn:microsoft.com/office/officeart/2018/2/layout/IconVerticalSolidList"/>
    <dgm:cxn modelId="{46C89A7F-01CD-4330-BF5E-235E02CBF1E7}" type="presParOf" srcId="{281BFDD8-E6BE-4233-AD6A-B6F9747DC9D4}" destId="{7934E3EF-3E06-40E3-8C76-2D2465D45EF7}" srcOrd="7" destOrd="0" presId="urn:microsoft.com/office/officeart/2018/2/layout/IconVerticalSolidList"/>
    <dgm:cxn modelId="{18B879C0-9F6A-42DC-AA0C-22597FFA4C25}" type="presParOf" srcId="{281BFDD8-E6BE-4233-AD6A-B6F9747DC9D4}" destId="{85915B04-4BD5-46C6-B66F-655422F21E7F}" srcOrd="8" destOrd="0" presId="urn:microsoft.com/office/officeart/2018/2/layout/IconVerticalSolidList"/>
    <dgm:cxn modelId="{9EB40325-F8F8-41C7-8A03-30C0E61E8D7A}" type="presParOf" srcId="{85915B04-4BD5-46C6-B66F-655422F21E7F}" destId="{6849CC3D-0627-4057-9289-43FF66694EF8}" srcOrd="0" destOrd="0" presId="urn:microsoft.com/office/officeart/2018/2/layout/IconVerticalSolidList"/>
    <dgm:cxn modelId="{2390BA28-A551-4E46-998A-71C254B28F85}" type="presParOf" srcId="{85915B04-4BD5-46C6-B66F-655422F21E7F}" destId="{656FBE32-2083-426D-82D3-0B3EDC830465}" srcOrd="1" destOrd="0" presId="urn:microsoft.com/office/officeart/2018/2/layout/IconVerticalSolidList"/>
    <dgm:cxn modelId="{C4E30630-9FFB-4C16-936D-F924C8BE7469}" type="presParOf" srcId="{85915B04-4BD5-46C6-B66F-655422F21E7F}" destId="{61FA8D4A-5B62-4510-A423-B12A519CAF5A}" srcOrd="2" destOrd="0" presId="urn:microsoft.com/office/officeart/2018/2/layout/IconVerticalSolidList"/>
    <dgm:cxn modelId="{BE539C29-905D-4ECC-BE35-82075FE52BB3}" type="presParOf" srcId="{85915B04-4BD5-46C6-B66F-655422F21E7F}" destId="{274B8C0A-65E0-4710-9107-A6D16A3964A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290B695-09AB-4123-993C-85FCD21E6B8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BD44CA-6736-4E60-AEE8-B4674ACDC7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Sleep apnoea is a medical condition</a:t>
          </a:r>
        </a:p>
      </dgm:t>
    </dgm:pt>
    <dgm:pt modelId="{C3BFE25E-A4EB-43E6-BA0B-A7902413322C}" type="parTrans" cxnId="{9CA794E5-578D-489E-81B5-7E597F76E81C}">
      <dgm:prSet/>
      <dgm:spPr/>
      <dgm:t>
        <a:bodyPr/>
        <a:lstStyle/>
        <a:p>
          <a:endParaRPr lang="en-US"/>
        </a:p>
      </dgm:t>
    </dgm:pt>
    <dgm:pt modelId="{698E12CF-5E47-42F4-8B9D-3569D55FEEC3}" type="sibTrans" cxnId="{9CA794E5-578D-489E-81B5-7E597F76E81C}">
      <dgm:prSet/>
      <dgm:spPr/>
      <dgm:t>
        <a:bodyPr/>
        <a:lstStyle/>
        <a:p>
          <a:endParaRPr lang="en-US"/>
        </a:p>
      </dgm:t>
    </dgm:pt>
    <dgm:pt modelId="{743816ED-F3DB-4318-84F8-48C5B0990E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CPAP is a medical device and needs a medical specialist to oversee the CPAP use</a:t>
          </a:r>
        </a:p>
      </dgm:t>
    </dgm:pt>
    <dgm:pt modelId="{43DBD09B-36A0-423E-AE46-6D9DC8319187}" type="parTrans" cxnId="{62F432B0-F82A-4A23-9B23-A684EC22D9E5}">
      <dgm:prSet/>
      <dgm:spPr/>
      <dgm:t>
        <a:bodyPr/>
        <a:lstStyle/>
        <a:p>
          <a:endParaRPr lang="en-US"/>
        </a:p>
      </dgm:t>
    </dgm:pt>
    <dgm:pt modelId="{82BB8800-6A8C-41AC-8A69-B0E575717F10}" type="sibTrans" cxnId="{62F432B0-F82A-4A23-9B23-A684EC22D9E5}">
      <dgm:prSet/>
      <dgm:spPr/>
      <dgm:t>
        <a:bodyPr/>
        <a:lstStyle/>
        <a:p>
          <a:endParaRPr lang="en-US"/>
        </a:p>
      </dgm:t>
    </dgm:pt>
    <dgm:pt modelId="{3EDB2F1B-BCC8-4932-953C-6BE8ACD395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CPAP is only one option of treatment</a:t>
          </a:r>
        </a:p>
      </dgm:t>
    </dgm:pt>
    <dgm:pt modelId="{CAE79A0F-9FDC-4B22-90DD-13A21F2E38B3}" type="parTrans" cxnId="{166A4F4D-17BB-47B6-B40D-1BAD14266763}">
      <dgm:prSet/>
      <dgm:spPr/>
      <dgm:t>
        <a:bodyPr/>
        <a:lstStyle/>
        <a:p>
          <a:endParaRPr lang="en-US"/>
        </a:p>
      </dgm:t>
    </dgm:pt>
    <dgm:pt modelId="{F39F16C6-7138-4DC2-8167-1D5784388281}" type="sibTrans" cxnId="{166A4F4D-17BB-47B6-B40D-1BAD14266763}">
      <dgm:prSet/>
      <dgm:spPr/>
      <dgm:t>
        <a:bodyPr/>
        <a:lstStyle/>
        <a:p>
          <a:endParaRPr lang="en-US"/>
        </a:p>
      </dgm:t>
    </dgm:pt>
    <dgm:pt modelId="{E4D74405-DD2F-4168-A35F-433778E51D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Treatment need to be tailored to suit the patient</a:t>
          </a:r>
        </a:p>
      </dgm:t>
    </dgm:pt>
    <dgm:pt modelId="{2256148A-5E0F-4765-A9D3-22936F8614B2}" type="parTrans" cxnId="{13173CEF-285E-4552-B5FD-4E909AE8C358}">
      <dgm:prSet/>
      <dgm:spPr/>
      <dgm:t>
        <a:bodyPr/>
        <a:lstStyle/>
        <a:p>
          <a:endParaRPr lang="en-US"/>
        </a:p>
      </dgm:t>
    </dgm:pt>
    <dgm:pt modelId="{CFC7240A-155C-469F-9876-A84F9514A25B}" type="sibTrans" cxnId="{13173CEF-285E-4552-B5FD-4E909AE8C358}">
      <dgm:prSet/>
      <dgm:spPr/>
      <dgm:t>
        <a:bodyPr/>
        <a:lstStyle/>
        <a:p>
          <a:endParaRPr lang="en-US"/>
        </a:p>
      </dgm:t>
    </dgm:pt>
    <dgm:pt modelId="{ADF527D5-1221-455F-AF43-C3C753400661}" type="pres">
      <dgm:prSet presAssocID="{1290B695-09AB-4123-993C-85FCD21E6B82}" presName="root" presStyleCnt="0">
        <dgm:presLayoutVars>
          <dgm:dir/>
          <dgm:resizeHandles val="exact"/>
        </dgm:presLayoutVars>
      </dgm:prSet>
      <dgm:spPr/>
    </dgm:pt>
    <dgm:pt modelId="{933C8762-9740-4FD1-9045-5430BFD11C1F}" type="pres">
      <dgm:prSet presAssocID="{F7BD44CA-6736-4E60-AEE8-B4674ACDC76C}" presName="compNode" presStyleCnt="0"/>
      <dgm:spPr/>
    </dgm:pt>
    <dgm:pt modelId="{E7AC411E-6F50-4370-A314-33013753E45C}" type="pres">
      <dgm:prSet presAssocID="{F7BD44CA-6736-4E60-AEE8-B4674ACDC76C}" presName="bgRect" presStyleLbl="bgShp" presStyleIdx="0" presStyleCnt="4"/>
      <dgm:spPr/>
    </dgm:pt>
    <dgm:pt modelId="{47A66BD5-362C-4C0B-8BB2-6A7E8FBCA9B0}" type="pres">
      <dgm:prSet presAssocID="{F7BD44CA-6736-4E60-AEE8-B4674ACDC76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987F14C7-A528-48F5-99C8-5EF56C487AF1}" type="pres">
      <dgm:prSet presAssocID="{F7BD44CA-6736-4E60-AEE8-B4674ACDC76C}" presName="spaceRect" presStyleCnt="0"/>
      <dgm:spPr/>
    </dgm:pt>
    <dgm:pt modelId="{03AFF050-EB9E-4B2C-BA40-7A89F8DAA653}" type="pres">
      <dgm:prSet presAssocID="{F7BD44CA-6736-4E60-AEE8-B4674ACDC76C}" presName="parTx" presStyleLbl="revTx" presStyleIdx="0" presStyleCnt="4">
        <dgm:presLayoutVars>
          <dgm:chMax val="0"/>
          <dgm:chPref val="0"/>
        </dgm:presLayoutVars>
      </dgm:prSet>
      <dgm:spPr/>
    </dgm:pt>
    <dgm:pt modelId="{CD422FD3-CF4B-43DD-89FF-42FE2E1F6784}" type="pres">
      <dgm:prSet presAssocID="{698E12CF-5E47-42F4-8B9D-3569D55FEEC3}" presName="sibTrans" presStyleCnt="0"/>
      <dgm:spPr/>
    </dgm:pt>
    <dgm:pt modelId="{05432980-FD35-46E9-AB6F-F33FB9ACBAC0}" type="pres">
      <dgm:prSet presAssocID="{743816ED-F3DB-4318-84F8-48C5B0990E77}" presName="compNode" presStyleCnt="0"/>
      <dgm:spPr/>
    </dgm:pt>
    <dgm:pt modelId="{02C29263-9630-4A0C-B12D-346EAA39EF89}" type="pres">
      <dgm:prSet presAssocID="{743816ED-F3DB-4318-84F8-48C5B0990E77}" presName="bgRect" presStyleLbl="bgShp" presStyleIdx="1" presStyleCnt="4"/>
      <dgm:spPr/>
    </dgm:pt>
    <dgm:pt modelId="{AE767512-3344-4055-9A1C-DAA7BC18FFCF}" type="pres">
      <dgm:prSet presAssocID="{743816ED-F3DB-4318-84F8-48C5B0990E7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678BB25E-F42F-4825-887C-DDBDBB7C7224}" type="pres">
      <dgm:prSet presAssocID="{743816ED-F3DB-4318-84F8-48C5B0990E77}" presName="spaceRect" presStyleCnt="0"/>
      <dgm:spPr/>
    </dgm:pt>
    <dgm:pt modelId="{15114642-B015-4DE8-B9D7-DC6C316062F6}" type="pres">
      <dgm:prSet presAssocID="{743816ED-F3DB-4318-84F8-48C5B0990E77}" presName="parTx" presStyleLbl="revTx" presStyleIdx="1" presStyleCnt="4">
        <dgm:presLayoutVars>
          <dgm:chMax val="0"/>
          <dgm:chPref val="0"/>
        </dgm:presLayoutVars>
      </dgm:prSet>
      <dgm:spPr/>
    </dgm:pt>
    <dgm:pt modelId="{88A182B4-EA76-4DA5-816A-662C3F5C11BE}" type="pres">
      <dgm:prSet presAssocID="{82BB8800-6A8C-41AC-8A69-B0E575717F10}" presName="sibTrans" presStyleCnt="0"/>
      <dgm:spPr/>
    </dgm:pt>
    <dgm:pt modelId="{E2F083FD-F353-4F9D-9CF1-34CF80F1AE51}" type="pres">
      <dgm:prSet presAssocID="{3EDB2F1B-BCC8-4932-953C-6BE8ACD395A5}" presName="compNode" presStyleCnt="0"/>
      <dgm:spPr/>
    </dgm:pt>
    <dgm:pt modelId="{C4F4C23A-AC53-4D59-AF02-B5323A5752F6}" type="pres">
      <dgm:prSet presAssocID="{3EDB2F1B-BCC8-4932-953C-6BE8ACD395A5}" presName="bgRect" presStyleLbl="bgShp" presStyleIdx="2" presStyleCnt="4"/>
      <dgm:spPr/>
    </dgm:pt>
    <dgm:pt modelId="{08D85F71-2958-4FDA-9928-9423CEA7D395}" type="pres">
      <dgm:prSet presAssocID="{3EDB2F1B-BCC8-4932-953C-6BE8ACD395A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C194E6CD-5253-4053-806E-E84B5114AC3F}" type="pres">
      <dgm:prSet presAssocID="{3EDB2F1B-BCC8-4932-953C-6BE8ACD395A5}" presName="spaceRect" presStyleCnt="0"/>
      <dgm:spPr/>
    </dgm:pt>
    <dgm:pt modelId="{E84E8ACE-BEEA-4BC0-A6F3-6E37F5AC6B4F}" type="pres">
      <dgm:prSet presAssocID="{3EDB2F1B-BCC8-4932-953C-6BE8ACD395A5}" presName="parTx" presStyleLbl="revTx" presStyleIdx="2" presStyleCnt="4">
        <dgm:presLayoutVars>
          <dgm:chMax val="0"/>
          <dgm:chPref val="0"/>
        </dgm:presLayoutVars>
      </dgm:prSet>
      <dgm:spPr/>
    </dgm:pt>
    <dgm:pt modelId="{84034320-E94C-4F8F-89A2-A16702DE332B}" type="pres">
      <dgm:prSet presAssocID="{F39F16C6-7138-4DC2-8167-1D5784388281}" presName="sibTrans" presStyleCnt="0"/>
      <dgm:spPr/>
    </dgm:pt>
    <dgm:pt modelId="{092B823E-69F9-4910-8776-11D7E66BEC06}" type="pres">
      <dgm:prSet presAssocID="{E4D74405-DD2F-4168-A35F-433778E51DFE}" presName="compNode" presStyleCnt="0"/>
      <dgm:spPr/>
    </dgm:pt>
    <dgm:pt modelId="{D650B9B6-7F85-483F-AF7F-49EC9EC4714D}" type="pres">
      <dgm:prSet presAssocID="{E4D74405-DD2F-4168-A35F-433778E51DFE}" presName="bgRect" presStyleLbl="bgShp" presStyleIdx="3" presStyleCnt="4"/>
      <dgm:spPr/>
    </dgm:pt>
    <dgm:pt modelId="{EFE5A201-FC2F-4095-86E8-A488AC663E4F}" type="pres">
      <dgm:prSet presAssocID="{E4D74405-DD2F-4168-A35F-433778E51DF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D768E4F5-96EC-428A-A905-AD4C6D823927}" type="pres">
      <dgm:prSet presAssocID="{E4D74405-DD2F-4168-A35F-433778E51DFE}" presName="spaceRect" presStyleCnt="0"/>
      <dgm:spPr/>
    </dgm:pt>
    <dgm:pt modelId="{17B5F9A7-2213-4269-A8F2-4AB652C53C78}" type="pres">
      <dgm:prSet presAssocID="{E4D74405-DD2F-4168-A35F-433778E51DF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2A9FA07-7828-43FB-8847-BC38307C902A}" type="presOf" srcId="{1290B695-09AB-4123-993C-85FCD21E6B82}" destId="{ADF527D5-1221-455F-AF43-C3C753400661}" srcOrd="0" destOrd="0" presId="urn:microsoft.com/office/officeart/2018/2/layout/IconVerticalSolidList"/>
    <dgm:cxn modelId="{39E9400A-DAD6-4282-9990-675EEA96630A}" type="presOf" srcId="{F7BD44CA-6736-4E60-AEE8-B4674ACDC76C}" destId="{03AFF050-EB9E-4B2C-BA40-7A89F8DAA653}" srcOrd="0" destOrd="0" presId="urn:microsoft.com/office/officeart/2018/2/layout/IconVerticalSolidList"/>
    <dgm:cxn modelId="{A627D116-AD4F-4549-9E9D-BD77BCC1C131}" type="presOf" srcId="{3EDB2F1B-BCC8-4932-953C-6BE8ACD395A5}" destId="{E84E8ACE-BEEA-4BC0-A6F3-6E37F5AC6B4F}" srcOrd="0" destOrd="0" presId="urn:microsoft.com/office/officeart/2018/2/layout/IconVerticalSolidList"/>
    <dgm:cxn modelId="{166A4F4D-17BB-47B6-B40D-1BAD14266763}" srcId="{1290B695-09AB-4123-993C-85FCD21E6B82}" destId="{3EDB2F1B-BCC8-4932-953C-6BE8ACD395A5}" srcOrd="2" destOrd="0" parTransId="{CAE79A0F-9FDC-4B22-90DD-13A21F2E38B3}" sibTransId="{F39F16C6-7138-4DC2-8167-1D5784388281}"/>
    <dgm:cxn modelId="{62F432B0-F82A-4A23-9B23-A684EC22D9E5}" srcId="{1290B695-09AB-4123-993C-85FCD21E6B82}" destId="{743816ED-F3DB-4318-84F8-48C5B0990E77}" srcOrd="1" destOrd="0" parTransId="{43DBD09B-36A0-423E-AE46-6D9DC8319187}" sibTransId="{82BB8800-6A8C-41AC-8A69-B0E575717F10}"/>
    <dgm:cxn modelId="{8E727EDC-A68F-4FA3-AAB5-4E2FD95D7A54}" type="presOf" srcId="{E4D74405-DD2F-4168-A35F-433778E51DFE}" destId="{17B5F9A7-2213-4269-A8F2-4AB652C53C78}" srcOrd="0" destOrd="0" presId="urn:microsoft.com/office/officeart/2018/2/layout/IconVerticalSolidList"/>
    <dgm:cxn modelId="{9CA794E5-578D-489E-81B5-7E597F76E81C}" srcId="{1290B695-09AB-4123-993C-85FCD21E6B82}" destId="{F7BD44CA-6736-4E60-AEE8-B4674ACDC76C}" srcOrd="0" destOrd="0" parTransId="{C3BFE25E-A4EB-43E6-BA0B-A7902413322C}" sibTransId="{698E12CF-5E47-42F4-8B9D-3569D55FEEC3}"/>
    <dgm:cxn modelId="{4C501FE8-ABB1-44DF-82A5-B89D9C731BBA}" type="presOf" srcId="{743816ED-F3DB-4318-84F8-48C5B0990E77}" destId="{15114642-B015-4DE8-B9D7-DC6C316062F6}" srcOrd="0" destOrd="0" presId="urn:microsoft.com/office/officeart/2018/2/layout/IconVerticalSolidList"/>
    <dgm:cxn modelId="{13173CEF-285E-4552-B5FD-4E909AE8C358}" srcId="{1290B695-09AB-4123-993C-85FCD21E6B82}" destId="{E4D74405-DD2F-4168-A35F-433778E51DFE}" srcOrd="3" destOrd="0" parTransId="{2256148A-5E0F-4765-A9D3-22936F8614B2}" sibTransId="{CFC7240A-155C-469F-9876-A84F9514A25B}"/>
    <dgm:cxn modelId="{2A53B141-BE89-4103-8152-855E73A8CB9B}" type="presParOf" srcId="{ADF527D5-1221-455F-AF43-C3C753400661}" destId="{933C8762-9740-4FD1-9045-5430BFD11C1F}" srcOrd="0" destOrd="0" presId="urn:microsoft.com/office/officeart/2018/2/layout/IconVerticalSolidList"/>
    <dgm:cxn modelId="{A667778D-C6C3-4535-91C6-BEE3267C09A1}" type="presParOf" srcId="{933C8762-9740-4FD1-9045-5430BFD11C1F}" destId="{E7AC411E-6F50-4370-A314-33013753E45C}" srcOrd="0" destOrd="0" presId="urn:microsoft.com/office/officeart/2018/2/layout/IconVerticalSolidList"/>
    <dgm:cxn modelId="{0F2F3D38-6C85-441E-BB76-92CEFCB13A95}" type="presParOf" srcId="{933C8762-9740-4FD1-9045-5430BFD11C1F}" destId="{47A66BD5-362C-4C0B-8BB2-6A7E8FBCA9B0}" srcOrd="1" destOrd="0" presId="urn:microsoft.com/office/officeart/2018/2/layout/IconVerticalSolidList"/>
    <dgm:cxn modelId="{3FADACFB-9430-437F-BCF2-404CC6233EB1}" type="presParOf" srcId="{933C8762-9740-4FD1-9045-5430BFD11C1F}" destId="{987F14C7-A528-48F5-99C8-5EF56C487AF1}" srcOrd="2" destOrd="0" presId="urn:microsoft.com/office/officeart/2018/2/layout/IconVerticalSolidList"/>
    <dgm:cxn modelId="{4475B6D9-596B-4A09-A656-D8EA7A30237F}" type="presParOf" srcId="{933C8762-9740-4FD1-9045-5430BFD11C1F}" destId="{03AFF050-EB9E-4B2C-BA40-7A89F8DAA653}" srcOrd="3" destOrd="0" presId="urn:microsoft.com/office/officeart/2018/2/layout/IconVerticalSolidList"/>
    <dgm:cxn modelId="{17EDC14A-DC46-4E67-AE4F-DDD02990D728}" type="presParOf" srcId="{ADF527D5-1221-455F-AF43-C3C753400661}" destId="{CD422FD3-CF4B-43DD-89FF-42FE2E1F6784}" srcOrd="1" destOrd="0" presId="urn:microsoft.com/office/officeart/2018/2/layout/IconVerticalSolidList"/>
    <dgm:cxn modelId="{9B105956-E3BC-4539-B9E2-B4DAD81C471E}" type="presParOf" srcId="{ADF527D5-1221-455F-AF43-C3C753400661}" destId="{05432980-FD35-46E9-AB6F-F33FB9ACBAC0}" srcOrd="2" destOrd="0" presId="urn:microsoft.com/office/officeart/2018/2/layout/IconVerticalSolidList"/>
    <dgm:cxn modelId="{ACA16A32-4759-42CD-9772-2C1647F92BB4}" type="presParOf" srcId="{05432980-FD35-46E9-AB6F-F33FB9ACBAC0}" destId="{02C29263-9630-4A0C-B12D-346EAA39EF89}" srcOrd="0" destOrd="0" presId="urn:microsoft.com/office/officeart/2018/2/layout/IconVerticalSolidList"/>
    <dgm:cxn modelId="{CC043AD9-70F3-4361-8AD3-8704D0BE3A70}" type="presParOf" srcId="{05432980-FD35-46E9-AB6F-F33FB9ACBAC0}" destId="{AE767512-3344-4055-9A1C-DAA7BC18FFCF}" srcOrd="1" destOrd="0" presId="urn:microsoft.com/office/officeart/2018/2/layout/IconVerticalSolidList"/>
    <dgm:cxn modelId="{DD39DD93-798A-48BD-B735-608A742308B6}" type="presParOf" srcId="{05432980-FD35-46E9-AB6F-F33FB9ACBAC0}" destId="{678BB25E-F42F-4825-887C-DDBDBB7C7224}" srcOrd="2" destOrd="0" presId="urn:microsoft.com/office/officeart/2018/2/layout/IconVerticalSolidList"/>
    <dgm:cxn modelId="{4C56EF66-C939-4973-85F5-804B29F39ACD}" type="presParOf" srcId="{05432980-FD35-46E9-AB6F-F33FB9ACBAC0}" destId="{15114642-B015-4DE8-B9D7-DC6C316062F6}" srcOrd="3" destOrd="0" presId="urn:microsoft.com/office/officeart/2018/2/layout/IconVerticalSolidList"/>
    <dgm:cxn modelId="{F29DBCCB-C355-426B-9F0E-1CFC8C741CCB}" type="presParOf" srcId="{ADF527D5-1221-455F-AF43-C3C753400661}" destId="{88A182B4-EA76-4DA5-816A-662C3F5C11BE}" srcOrd="3" destOrd="0" presId="urn:microsoft.com/office/officeart/2018/2/layout/IconVerticalSolidList"/>
    <dgm:cxn modelId="{EF14DEFD-84B2-4E06-880F-E47E0F2C0709}" type="presParOf" srcId="{ADF527D5-1221-455F-AF43-C3C753400661}" destId="{E2F083FD-F353-4F9D-9CF1-34CF80F1AE51}" srcOrd="4" destOrd="0" presId="urn:microsoft.com/office/officeart/2018/2/layout/IconVerticalSolidList"/>
    <dgm:cxn modelId="{CF20A17F-5361-43B7-9CD3-4B1120CBF002}" type="presParOf" srcId="{E2F083FD-F353-4F9D-9CF1-34CF80F1AE51}" destId="{C4F4C23A-AC53-4D59-AF02-B5323A5752F6}" srcOrd="0" destOrd="0" presId="urn:microsoft.com/office/officeart/2018/2/layout/IconVerticalSolidList"/>
    <dgm:cxn modelId="{7F930FDF-048B-4413-9343-9115FA030419}" type="presParOf" srcId="{E2F083FD-F353-4F9D-9CF1-34CF80F1AE51}" destId="{08D85F71-2958-4FDA-9928-9423CEA7D395}" srcOrd="1" destOrd="0" presId="urn:microsoft.com/office/officeart/2018/2/layout/IconVerticalSolidList"/>
    <dgm:cxn modelId="{D501DDAE-BCD4-47DF-BC5C-33348F8BCF7D}" type="presParOf" srcId="{E2F083FD-F353-4F9D-9CF1-34CF80F1AE51}" destId="{C194E6CD-5253-4053-806E-E84B5114AC3F}" srcOrd="2" destOrd="0" presId="urn:microsoft.com/office/officeart/2018/2/layout/IconVerticalSolidList"/>
    <dgm:cxn modelId="{FFB50ABF-21DC-4A0E-9E51-79927982E0B4}" type="presParOf" srcId="{E2F083FD-F353-4F9D-9CF1-34CF80F1AE51}" destId="{E84E8ACE-BEEA-4BC0-A6F3-6E37F5AC6B4F}" srcOrd="3" destOrd="0" presId="urn:microsoft.com/office/officeart/2018/2/layout/IconVerticalSolidList"/>
    <dgm:cxn modelId="{736D136E-2439-4E14-9C3C-487F83B2820E}" type="presParOf" srcId="{ADF527D5-1221-455F-AF43-C3C753400661}" destId="{84034320-E94C-4F8F-89A2-A16702DE332B}" srcOrd="5" destOrd="0" presId="urn:microsoft.com/office/officeart/2018/2/layout/IconVerticalSolidList"/>
    <dgm:cxn modelId="{5F3AB9FE-B324-4609-8DBF-B08368C7AFB8}" type="presParOf" srcId="{ADF527D5-1221-455F-AF43-C3C753400661}" destId="{092B823E-69F9-4910-8776-11D7E66BEC06}" srcOrd="6" destOrd="0" presId="urn:microsoft.com/office/officeart/2018/2/layout/IconVerticalSolidList"/>
    <dgm:cxn modelId="{40BBEA09-F4D1-4373-A319-DA961732CD28}" type="presParOf" srcId="{092B823E-69F9-4910-8776-11D7E66BEC06}" destId="{D650B9B6-7F85-483F-AF7F-49EC9EC4714D}" srcOrd="0" destOrd="0" presId="urn:microsoft.com/office/officeart/2018/2/layout/IconVerticalSolidList"/>
    <dgm:cxn modelId="{118D2EDB-025E-417F-B355-665902C59CFE}" type="presParOf" srcId="{092B823E-69F9-4910-8776-11D7E66BEC06}" destId="{EFE5A201-FC2F-4095-86E8-A488AC663E4F}" srcOrd="1" destOrd="0" presId="urn:microsoft.com/office/officeart/2018/2/layout/IconVerticalSolidList"/>
    <dgm:cxn modelId="{0E498730-9E37-47F8-8BF0-80198AA46CF2}" type="presParOf" srcId="{092B823E-69F9-4910-8776-11D7E66BEC06}" destId="{D768E4F5-96EC-428A-A905-AD4C6D823927}" srcOrd="2" destOrd="0" presId="urn:microsoft.com/office/officeart/2018/2/layout/IconVerticalSolidList"/>
    <dgm:cxn modelId="{21E39B08-C1FE-4B1C-B110-985DD8D7CCD9}" type="presParOf" srcId="{092B823E-69F9-4910-8776-11D7E66BEC06}" destId="{17B5F9A7-2213-4269-A8F2-4AB652C53C7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86AD16B-F07E-4165-9BD6-ADAA3253A67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EF34065-D354-4920-9407-15843434694D}">
      <dgm:prSet/>
      <dgm:spPr/>
      <dgm:t>
        <a:bodyPr/>
        <a:lstStyle/>
        <a:p>
          <a:r>
            <a:rPr lang="en-US" b="1"/>
            <a:t>Severe OSA</a:t>
          </a:r>
          <a:endParaRPr lang="en-US"/>
        </a:p>
      </dgm:t>
    </dgm:pt>
    <dgm:pt modelId="{CEBBD25B-5003-4FA4-9568-494392FA4FB7}" type="parTrans" cxnId="{49435362-9EE0-45C6-BE86-9E3679EC6760}">
      <dgm:prSet/>
      <dgm:spPr/>
      <dgm:t>
        <a:bodyPr/>
        <a:lstStyle/>
        <a:p>
          <a:endParaRPr lang="en-US"/>
        </a:p>
      </dgm:t>
    </dgm:pt>
    <dgm:pt modelId="{E766F5DD-68D6-4DBD-8758-200E65481640}" type="sibTrans" cxnId="{49435362-9EE0-45C6-BE86-9E3679EC6760}">
      <dgm:prSet/>
      <dgm:spPr/>
      <dgm:t>
        <a:bodyPr/>
        <a:lstStyle/>
        <a:p>
          <a:endParaRPr lang="en-US"/>
        </a:p>
      </dgm:t>
    </dgm:pt>
    <dgm:pt modelId="{D9B2659A-1C00-4D99-BB03-79A045FA4B36}">
      <dgm:prSet/>
      <dgm:spPr/>
      <dgm:t>
        <a:bodyPr/>
        <a:lstStyle/>
        <a:p>
          <a:r>
            <a:rPr lang="en-US"/>
            <a:t>To prevent Cardiovascular complications</a:t>
          </a:r>
        </a:p>
      </dgm:t>
    </dgm:pt>
    <dgm:pt modelId="{14AB9704-1B5A-484A-B572-1C3A9DC13C61}" type="parTrans" cxnId="{170F7B1C-FB33-4755-9225-7391234A8492}">
      <dgm:prSet/>
      <dgm:spPr/>
      <dgm:t>
        <a:bodyPr/>
        <a:lstStyle/>
        <a:p>
          <a:endParaRPr lang="en-US"/>
        </a:p>
      </dgm:t>
    </dgm:pt>
    <dgm:pt modelId="{B32B8753-571D-4654-8C8A-2F64F498D52B}" type="sibTrans" cxnId="{170F7B1C-FB33-4755-9225-7391234A8492}">
      <dgm:prSet/>
      <dgm:spPr/>
      <dgm:t>
        <a:bodyPr/>
        <a:lstStyle/>
        <a:p>
          <a:endParaRPr lang="en-US"/>
        </a:p>
      </dgm:t>
    </dgm:pt>
    <dgm:pt modelId="{A94C85D9-49B9-4F3A-B70C-2ACE0BD62F41}">
      <dgm:prSet/>
      <dgm:spPr/>
      <dgm:t>
        <a:bodyPr/>
        <a:lstStyle/>
        <a:p>
          <a:r>
            <a:rPr lang="en-US"/>
            <a:t>(Irrespective of patient’s symptoms)</a:t>
          </a:r>
        </a:p>
      </dgm:t>
    </dgm:pt>
    <dgm:pt modelId="{BAE10D59-EA54-4C69-9204-28BDCA38CDDD}" type="parTrans" cxnId="{2C1FA7E7-94F5-4E28-BBA1-7E38716E0D33}">
      <dgm:prSet/>
      <dgm:spPr/>
      <dgm:t>
        <a:bodyPr/>
        <a:lstStyle/>
        <a:p>
          <a:endParaRPr lang="en-US"/>
        </a:p>
      </dgm:t>
    </dgm:pt>
    <dgm:pt modelId="{6FD65BC4-5F80-4707-ACAD-30C625BCEEDA}" type="sibTrans" cxnId="{2C1FA7E7-94F5-4E28-BBA1-7E38716E0D33}">
      <dgm:prSet/>
      <dgm:spPr/>
      <dgm:t>
        <a:bodyPr/>
        <a:lstStyle/>
        <a:p>
          <a:endParaRPr lang="en-US"/>
        </a:p>
      </dgm:t>
    </dgm:pt>
    <dgm:pt modelId="{58B29EBE-7504-F543-BC59-9669B40B78E5}" type="pres">
      <dgm:prSet presAssocID="{F86AD16B-F07E-4165-9BD6-ADAA3253A67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61A374B-FB14-D243-B930-C1AA9FD63BE6}" type="pres">
      <dgm:prSet presAssocID="{DEF34065-D354-4920-9407-15843434694D}" presName="root" presStyleCnt="0"/>
      <dgm:spPr/>
    </dgm:pt>
    <dgm:pt modelId="{65A50182-47FC-5D43-A9F2-32E225B19A98}" type="pres">
      <dgm:prSet presAssocID="{DEF34065-D354-4920-9407-15843434694D}" presName="rootComposite" presStyleCnt="0"/>
      <dgm:spPr/>
    </dgm:pt>
    <dgm:pt modelId="{85290B41-CB64-7147-A01A-7915BB7B7B4E}" type="pres">
      <dgm:prSet presAssocID="{DEF34065-D354-4920-9407-15843434694D}" presName="rootText" presStyleLbl="node1" presStyleIdx="0" presStyleCnt="1"/>
      <dgm:spPr/>
    </dgm:pt>
    <dgm:pt modelId="{A9C6844C-DC26-4844-AF6A-DCEB881F51C2}" type="pres">
      <dgm:prSet presAssocID="{DEF34065-D354-4920-9407-15843434694D}" presName="rootConnector" presStyleLbl="node1" presStyleIdx="0" presStyleCnt="1"/>
      <dgm:spPr/>
    </dgm:pt>
    <dgm:pt modelId="{2B298A9B-34DA-2F42-9C23-FDFDFA5E7006}" type="pres">
      <dgm:prSet presAssocID="{DEF34065-D354-4920-9407-15843434694D}" presName="childShape" presStyleCnt="0"/>
      <dgm:spPr/>
    </dgm:pt>
    <dgm:pt modelId="{63917464-6793-EB43-9B6C-CF1CE8712A28}" type="pres">
      <dgm:prSet presAssocID="{14AB9704-1B5A-484A-B572-1C3A9DC13C61}" presName="Name13" presStyleLbl="parChTrans1D2" presStyleIdx="0" presStyleCnt="2"/>
      <dgm:spPr/>
    </dgm:pt>
    <dgm:pt modelId="{1141A8B5-E31F-D64F-BA05-2A44064D4740}" type="pres">
      <dgm:prSet presAssocID="{D9B2659A-1C00-4D99-BB03-79A045FA4B36}" presName="childText" presStyleLbl="bgAcc1" presStyleIdx="0" presStyleCnt="2">
        <dgm:presLayoutVars>
          <dgm:bulletEnabled val="1"/>
        </dgm:presLayoutVars>
      </dgm:prSet>
      <dgm:spPr/>
    </dgm:pt>
    <dgm:pt modelId="{3AB896BD-85BE-0B43-8E36-0C705CB68378}" type="pres">
      <dgm:prSet presAssocID="{BAE10D59-EA54-4C69-9204-28BDCA38CDDD}" presName="Name13" presStyleLbl="parChTrans1D2" presStyleIdx="1" presStyleCnt="2"/>
      <dgm:spPr/>
    </dgm:pt>
    <dgm:pt modelId="{460700AD-BF9A-8945-B2D6-67A61D723376}" type="pres">
      <dgm:prSet presAssocID="{A94C85D9-49B9-4F3A-B70C-2ACE0BD62F41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1F975D09-B0D9-714D-9270-0B57ABB3E63A}" type="presOf" srcId="{A94C85D9-49B9-4F3A-B70C-2ACE0BD62F41}" destId="{460700AD-BF9A-8945-B2D6-67A61D723376}" srcOrd="0" destOrd="0" presId="urn:microsoft.com/office/officeart/2005/8/layout/hierarchy3"/>
    <dgm:cxn modelId="{170F7B1C-FB33-4755-9225-7391234A8492}" srcId="{DEF34065-D354-4920-9407-15843434694D}" destId="{D9B2659A-1C00-4D99-BB03-79A045FA4B36}" srcOrd="0" destOrd="0" parTransId="{14AB9704-1B5A-484A-B572-1C3A9DC13C61}" sibTransId="{B32B8753-571D-4654-8C8A-2F64F498D52B}"/>
    <dgm:cxn modelId="{32210547-0419-5341-8252-5A4634AF9325}" type="presOf" srcId="{BAE10D59-EA54-4C69-9204-28BDCA38CDDD}" destId="{3AB896BD-85BE-0B43-8E36-0C705CB68378}" srcOrd="0" destOrd="0" presId="urn:microsoft.com/office/officeart/2005/8/layout/hierarchy3"/>
    <dgm:cxn modelId="{49435362-9EE0-45C6-BE86-9E3679EC6760}" srcId="{F86AD16B-F07E-4165-9BD6-ADAA3253A673}" destId="{DEF34065-D354-4920-9407-15843434694D}" srcOrd="0" destOrd="0" parTransId="{CEBBD25B-5003-4FA4-9568-494392FA4FB7}" sibTransId="{E766F5DD-68D6-4DBD-8758-200E65481640}"/>
    <dgm:cxn modelId="{E1902B8B-F74A-6A46-88C1-9BC67890D37A}" type="presOf" srcId="{DEF34065-D354-4920-9407-15843434694D}" destId="{A9C6844C-DC26-4844-AF6A-DCEB881F51C2}" srcOrd="1" destOrd="0" presId="urn:microsoft.com/office/officeart/2005/8/layout/hierarchy3"/>
    <dgm:cxn modelId="{EDB385B8-9298-504C-B8B3-89F80CDCEB26}" type="presOf" srcId="{F86AD16B-F07E-4165-9BD6-ADAA3253A673}" destId="{58B29EBE-7504-F543-BC59-9669B40B78E5}" srcOrd="0" destOrd="0" presId="urn:microsoft.com/office/officeart/2005/8/layout/hierarchy3"/>
    <dgm:cxn modelId="{B5DB78DA-6D33-C948-A1A1-BCAF0558429E}" type="presOf" srcId="{14AB9704-1B5A-484A-B572-1C3A9DC13C61}" destId="{63917464-6793-EB43-9B6C-CF1CE8712A28}" srcOrd="0" destOrd="0" presId="urn:microsoft.com/office/officeart/2005/8/layout/hierarchy3"/>
    <dgm:cxn modelId="{2C1FA7E7-94F5-4E28-BBA1-7E38716E0D33}" srcId="{DEF34065-D354-4920-9407-15843434694D}" destId="{A94C85D9-49B9-4F3A-B70C-2ACE0BD62F41}" srcOrd="1" destOrd="0" parTransId="{BAE10D59-EA54-4C69-9204-28BDCA38CDDD}" sibTransId="{6FD65BC4-5F80-4707-ACAD-30C625BCEEDA}"/>
    <dgm:cxn modelId="{872EEDF1-5109-254C-928B-777A5EBCEB56}" type="presOf" srcId="{D9B2659A-1C00-4D99-BB03-79A045FA4B36}" destId="{1141A8B5-E31F-D64F-BA05-2A44064D4740}" srcOrd="0" destOrd="0" presId="urn:microsoft.com/office/officeart/2005/8/layout/hierarchy3"/>
    <dgm:cxn modelId="{E81F22FF-7E5A-EC42-B4B1-DF2B3E20FF11}" type="presOf" srcId="{DEF34065-D354-4920-9407-15843434694D}" destId="{85290B41-CB64-7147-A01A-7915BB7B7B4E}" srcOrd="0" destOrd="0" presId="urn:microsoft.com/office/officeart/2005/8/layout/hierarchy3"/>
    <dgm:cxn modelId="{799837A7-589C-EB46-8CD9-CCF40F667DAA}" type="presParOf" srcId="{58B29EBE-7504-F543-BC59-9669B40B78E5}" destId="{F61A374B-FB14-D243-B930-C1AA9FD63BE6}" srcOrd="0" destOrd="0" presId="urn:microsoft.com/office/officeart/2005/8/layout/hierarchy3"/>
    <dgm:cxn modelId="{1F3EF9DB-6E17-1346-9807-A381B37EE3C2}" type="presParOf" srcId="{F61A374B-FB14-D243-B930-C1AA9FD63BE6}" destId="{65A50182-47FC-5D43-A9F2-32E225B19A98}" srcOrd="0" destOrd="0" presId="urn:microsoft.com/office/officeart/2005/8/layout/hierarchy3"/>
    <dgm:cxn modelId="{21A0E78A-2217-0347-B915-B2B833ADE9E6}" type="presParOf" srcId="{65A50182-47FC-5D43-A9F2-32E225B19A98}" destId="{85290B41-CB64-7147-A01A-7915BB7B7B4E}" srcOrd="0" destOrd="0" presId="urn:microsoft.com/office/officeart/2005/8/layout/hierarchy3"/>
    <dgm:cxn modelId="{8238EA73-2B2B-9644-81B2-38156ECEF667}" type="presParOf" srcId="{65A50182-47FC-5D43-A9F2-32E225B19A98}" destId="{A9C6844C-DC26-4844-AF6A-DCEB881F51C2}" srcOrd="1" destOrd="0" presId="urn:microsoft.com/office/officeart/2005/8/layout/hierarchy3"/>
    <dgm:cxn modelId="{4475EEE1-7F9B-9940-84AA-EC34ACDBDB26}" type="presParOf" srcId="{F61A374B-FB14-D243-B930-C1AA9FD63BE6}" destId="{2B298A9B-34DA-2F42-9C23-FDFDFA5E7006}" srcOrd="1" destOrd="0" presId="urn:microsoft.com/office/officeart/2005/8/layout/hierarchy3"/>
    <dgm:cxn modelId="{C84BE3EC-8C48-EC42-8956-13ACC14D9D07}" type="presParOf" srcId="{2B298A9B-34DA-2F42-9C23-FDFDFA5E7006}" destId="{63917464-6793-EB43-9B6C-CF1CE8712A28}" srcOrd="0" destOrd="0" presId="urn:microsoft.com/office/officeart/2005/8/layout/hierarchy3"/>
    <dgm:cxn modelId="{9981A7D1-0750-1E41-879B-BA83D2FCAADC}" type="presParOf" srcId="{2B298A9B-34DA-2F42-9C23-FDFDFA5E7006}" destId="{1141A8B5-E31F-D64F-BA05-2A44064D4740}" srcOrd="1" destOrd="0" presId="urn:microsoft.com/office/officeart/2005/8/layout/hierarchy3"/>
    <dgm:cxn modelId="{359052AF-D3C4-A340-B934-D135D0252F4B}" type="presParOf" srcId="{2B298A9B-34DA-2F42-9C23-FDFDFA5E7006}" destId="{3AB896BD-85BE-0B43-8E36-0C705CB68378}" srcOrd="2" destOrd="0" presId="urn:microsoft.com/office/officeart/2005/8/layout/hierarchy3"/>
    <dgm:cxn modelId="{27E7DE38-667F-614F-9C62-F258DF33261B}" type="presParOf" srcId="{2B298A9B-34DA-2F42-9C23-FDFDFA5E7006}" destId="{460700AD-BF9A-8945-B2D6-67A61D72337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9244BAC-DF1C-4263-8456-6618182F80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28D623F-35FF-4D9A-A9B6-00CD73B7C791}">
      <dgm:prSet/>
      <dgm:spPr/>
      <dgm:t>
        <a:bodyPr/>
        <a:lstStyle/>
        <a:p>
          <a:r>
            <a:rPr lang="en-US" b="1"/>
            <a:t>Symptomatic OSA</a:t>
          </a:r>
          <a:endParaRPr lang="en-US"/>
        </a:p>
      </dgm:t>
    </dgm:pt>
    <dgm:pt modelId="{E7565A38-63A9-496F-A412-9FCF39D84673}" type="parTrans" cxnId="{FED15C01-B3A4-4E36-8DD5-F99A406A9A19}">
      <dgm:prSet/>
      <dgm:spPr/>
      <dgm:t>
        <a:bodyPr/>
        <a:lstStyle/>
        <a:p>
          <a:endParaRPr lang="en-US"/>
        </a:p>
      </dgm:t>
    </dgm:pt>
    <dgm:pt modelId="{99386FAB-7580-4356-8709-1806B3302104}" type="sibTrans" cxnId="{FED15C01-B3A4-4E36-8DD5-F99A406A9A19}">
      <dgm:prSet/>
      <dgm:spPr/>
      <dgm:t>
        <a:bodyPr/>
        <a:lstStyle/>
        <a:p>
          <a:endParaRPr lang="en-US"/>
        </a:p>
      </dgm:t>
    </dgm:pt>
    <dgm:pt modelId="{74A51017-0FC1-4738-A1C9-7FF7268CB153}">
      <dgm:prSet/>
      <dgm:spPr/>
      <dgm:t>
        <a:bodyPr/>
        <a:lstStyle/>
        <a:p>
          <a:r>
            <a:rPr lang="en-US"/>
            <a:t>To improve quality of life </a:t>
          </a:r>
        </a:p>
      </dgm:t>
    </dgm:pt>
    <dgm:pt modelId="{60DEC241-0B7A-4034-AE41-6D9E107366F2}" type="parTrans" cxnId="{55C39B76-1F60-4F26-967D-3E527AFDAB74}">
      <dgm:prSet/>
      <dgm:spPr/>
      <dgm:t>
        <a:bodyPr/>
        <a:lstStyle/>
        <a:p>
          <a:endParaRPr lang="en-US"/>
        </a:p>
      </dgm:t>
    </dgm:pt>
    <dgm:pt modelId="{83996D52-AD26-47FD-807C-79A59C0C1182}" type="sibTrans" cxnId="{55C39B76-1F60-4F26-967D-3E527AFDAB74}">
      <dgm:prSet/>
      <dgm:spPr/>
      <dgm:t>
        <a:bodyPr/>
        <a:lstStyle/>
        <a:p>
          <a:endParaRPr lang="en-US"/>
        </a:p>
      </dgm:t>
    </dgm:pt>
    <dgm:pt modelId="{2EE6972F-348C-4B9D-B3A4-3437E9A2C660}">
      <dgm:prSet/>
      <dgm:spPr/>
      <dgm:t>
        <a:bodyPr/>
        <a:lstStyle/>
        <a:p>
          <a:r>
            <a:rPr lang="en-US"/>
            <a:t>(irrespective of severity of OSA)</a:t>
          </a:r>
        </a:p>
      </dgm:t>
    </dgm:pt>
    <dgm:pt modelId="{EBAFB045-E4BB-4463-B257-D46DE145346C}" type="parTrans" cxnId="{9F04EC9F-5B4E-4DE6-A2C7-C6C417C4C721}">
      <dgm:prSet/>
      <dgm:spPr/>
      <dgm:t>
        <a:bodyPr/>
        <a:lstStyle/>
        <a:p>
          <a:endParaRPr lang="en-US"/>
        </a:p>
      </dgm:t>
    </dgm:pt>
    <dgm:pt modelId="{FEE86BB2-0E2F-4DE3-A8FA-7FD1EFAFA97F}" type="sibTrans" cxnId="{9F04EC9F-5B4E-4DE6-A2C7-C6C417C4C721}">
      <dgm:prSet/>
      <dgm:spPr/>
      <dgm:t>
        <a:bodyPr/>
        <a:lstStyle/>
        <a:p>
          <a:endParaRPr lang="en-US"/>
        </a:p>
      </dgm:t>
    </dgm:pt>
    <dgm:pt modelId="{998FD9D4-C20A-48F3-8EDA-213E7B15786F}">
      <dgm:prSet/>
      <dgm:spPr/>
      <dgm:t>
        <a:bodyPr/>
        <a:lstStyle/>
        <a:p>
          <a:r>
            <a:rPr lang="en-US"/>
            <a:t>Don’t disregard your mild OSA patients</a:t>
          </a:r>
        </a:p>
      </dgm:t>
    </dgm:pt>
    <dgm:pt modelId="{07404678-02C6-4F35-9FB5-89F14C7694D8}" type="parTrans" cxnId="{8413A06C-1684-45BE-A36B-1F43FB56347B}">
      <dgm:prSet/>
      <dgm:spPr/>
      <dgm:t>
        <a:bodyPr/>
        <a:lstStyle/>
        <a:p>
          <a:endParaRPr lang="en-US"/>
        </a:p>
      </dgm:t>
    </dgm:pt>
    <dgm:pt modelId="{D45F07F9-CD81-4AFD-BECD-272CD94DED71}" type="sibTrans" cxnId="{8413A06C-1684-45BE-A36B-1F43FB56347B}">
      <dgm:prSet/>
      <dgm:spPr/>
      <dgm:t>
        <a:bodyPr/>
        <a:lstStyle/>
        <a:p>
          <a:endParaRPr lang="en-US"/>
        </a:p>
      </dgm:t>
    </dgm:pt>
    <dgm:pt modelId="{E3A4F94C-BF8D-4B42-B8E5-BF01A0876136}" type="pres">
      <dgm:prSet presAssocID="{79244BAC-DF1C-4263-8456-6618182F8018}" presName="linear" presStyleCnt="0">
        <dgm:presLayoutVars>
          <dgm:animLvl val="lvl"/>
          <dgm:resizeHandles val="exact"/>
        </dgm:presLayoutVars>
      </dgm:prSet>
      <dgm:spPr/>
    </dgm:pt>
    <dgm:pt modelId="{8531A3F4-32FA-094A-89D0-945862CCAD5D}" type="pres">
      <dgm:prSet presAssocID="{728D623F-35FF-4D9A-A9B6-00CD73B7C79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3642BF3-84DC-2744-BFA1-E1AC9ECF8EB0}" type="pres">
      <dgm:prSet presAssocID="{728D623F-35FF-4D9A-A9B6-00CD73B7C79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ED15C01-B3A4-4E36-8DD5-F99A406A9A19}" srcId="{79244BAC-DF1C-4263-8456-6618182F8018}" destId="{728D623F-35FF-4D9A-A9B6-00CD73B7C791}" srcOrd="0" destOrd="0" parTransId="{E7565A38-63A9-496F-A412-9FCF39D84673}" sibTransId="{99386FAB-7580-4356-8709-1806B3302104}"/>
    <dgm:cxn modelId="{B75BDC26-06AA-2347-8042-0A03D825EF36}" type="presOf" srcId="{728D623F-35FF-4D9A-A9B6-00CD73B7C791}" destId="{8531A3F4-32FA-094A-89D0-945862CCAD5D}" srcOrd="0" destOrd="0" presId="urn:microsoft.com/office/officeart/2005/8/layout/vList2"/>
    <dgm:cxn modelId="{11DF1055-D0DE-F844-BB71-6D2DD9FBB146}" type="presOf" srcId="{79244BAC-DF1C-4263-8456-6618182F8018}" destId="{E3A4F94C-BF8D-4B42-B8E5-BF01A0876136}" srcOrd="0" destOrd="0" presId="urn:microsoft.com/office/officeart/2005/8/layout/vList2"/>
    <dgm:cxn modelId="{8413A06C-1684-45BE-A36B-1F43FB56347B}" srcId="{728D623F-35FF-4D9A-A9B6-00CD73B7C791}" destId="{998FD9D4-C20A-48F3-8EDA-213E7B15786F}" srcOrd="2" destOrd="0" parTransId="{07404678-02C6-4F35-9FB5-89F14C7694D8}" sibTransId="{D45F07F9-CD81-4AFD-BECD-272CD94DED71}"/>
    <dgm:cxn modelId="{55C39B76-1F60-4F26-967D-3E527AFDAB74}" srcId="{728D623F-35FF-4D9A-A9B6-00CD73B7C791}" destId="{74A51017-0FC1-4738-A1C9-7FF7268CB153}" srcOrd="0" destOrd="0" parTransId="{60DEC241-0B7A-4034-AE41-6D9E107366F2}" sibTransId="{83996D52-AD26-47FD-807C-79A59C0C1182}"/>
    <dgm:cxn modelId="{9F04EC9F-5B4E-4DE6-A2C7-C6C417C4C721}" srcId="{728D623F-35FF-4D9A-A9B6-00CD73B7C791}" destId="{2EE6972F-348C-4B9D-B3A4-3437E9A2C660}" srcOrd="1" destOrd="0" parTransId="{EBAFB045-E4BB-4463-B257-D46DE145346C}" sibTransId="{FEE86BB2-0E2F-4DE3-A8FA-7FD1EFAFA97F}"/>
    <dgm:cxn modelId="{569B89A4-EEA2-5D4C-8DA6-FFD6A32E4BA5}" type="presOf" srcId="{998FD9D4-C20A-48F3-8EDA-213E7B15786F}" destId="{A3642BF3-84DC-2744-BFA1-E1AC9ECF8EB0}" srcOrd="0" destOrd="2" presId="urn:microsoft.com/office/officeart/2005/8/layout/vList2"/>
    <dgm:cxn modelId="{CD40C6DD-5D5F-8D4A-A8AC-668F17837070}" type="presOf" srcId="{74A51017-0FC1-4738-A1C9-7FF7268CB153}" destId="{A3642BF3-84DC-2744-BFA1-E1AC9ECF8EB0}" srcOrd="0" destOrd="0" presId="urn:microsoft.com/office/officeart/2005/8/layout/vList2"/>
    <dgm:cxn modelId="{963F18F6-AD2B-C04C-A6EE-3F98B2BD5638}" type="presOf" srcId="{2EE6972F-348C-4B9D-B3A4-3437E9A2C660}" destId="{A3642BF3-84DC-2744-BFA1-E1AC9ECF8EB0}" srcOrd="0" destOrd="1" presId="urn:microsoft.com/office/officeart/2005/8/layout/vList2"/>
    <dgm:cxn modelId="{4FBB1173-5317-2A43-8EBE-43FCE8CAA8AC}" type="presParOf" srcId="{E3A4F94C-BF8D-4B42-B8E5-BF01A0876136}" destId="{8531A3F4-32FA-094A-89D0-945862CCAD5D}" srcOrd="0" destOrd="0" presId="urn:microsoft.com/office/officeart/2005/8/layout/vList2"/>
    <dgm:cxn modelId="{0E790CD6-3A1F-3A49-843B-BEFD80C2088E}" type="presParOf" srcId="{E3A4F94C-BF8D-4B42-B8E5-BF01A0876136}" destId="{A3642BF3-84DC-2744-BFA1-E1AC9ECF8EB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282292-84F1-41D5-A1B7-FD87568596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46514DA-8C91-4861-BB4B-8B51D6431753}">
      <dgm:prSet/>
      <dgm:spPr/>
      <dgm:t>
        <a:bodyPr/>
        <a:lstStyle/>
        <a:p>
          <a:r>
            <a:rPr lang="en-US"/>
            <a:t>Case study</a:t>
          </a:r>
        </a:p>
      </dgm:t>
    </dgm:pt>
    <dgm:pt modelId="{EF176124-967D-415B-BEAE-6672C5901C9C}" type="parTrans" cxnId="{22C6AA91-E178-41D0-9880-56A86396F18F}">
      <dgm:prSet/>
      <dgm:spPr/>
      <dgm:t>
        <a:bodyPr/>
        <a:lstStyle/>
        <a:p>
          <a:endParaRPr lang="en-US"/>
        </a:p>
      </dgm:t>
    </dgm:pt>
    <dgm:pt modelId="{69A2EF25-0652-422D-B696-BF3D8AFE3D6A}" type="sibTrans" cxnId="{22C6AA91-E178-41D0-9880-56A86396F18F}">
      <dgm:prSet/>
      <dgm:spPr/>
      <dgm:t>
        <a:bodyPr/>
        <a:lstStyle/>
        <a:p>
          <a:endParaRPr lang="en-US"/>
        </a:p>
      </dgm:t>
    </dgm:pt>
    <dgm:pt modelId="{753868A9-535D-4077-93A6-BC0AB4943D2F}">
      <dgm:prSet/>
      <dgm:spPr/>
      <dgm:t>
        <a:bodyPr/>
        <a:lstStyle/>
        <a:p>
          <a:r>
            <a:rPr lang="en-US" b="1"/>
            <a:t>Referral- </a:t>
          </a:r>
          <a:endParaRPr lang="en-US"/>
        </a:p>
      </dgm:t>
    </dgm:pt>
    <dgm:pt modelId="{A6495A2A-1B3E-4187-8A11-3D3D1D23FCD7}" type="parTrans" cxnId="{AEF1C9FF-0CAE-4369-88A0-4FB0426036DA}">
      <dgm:prSet/>
      <dgm:spPr/>
      <dgm:t>
        <a:bodyPr/>
        <a:lstStyle/>
        <a:p>
          <a:endParaRPr lang="en-US"/>
        </a:p>
      </dgm:t>
    </dgm:pt>
    <dgm:pt modelId="{6A242C61-DC4A-490A-A4F5-F540A0F44D63}" type="sibTrans" cxnId="{AEF1C9FF-0CAE-4369-88A0-4FB0426036DA}">
      <dgm:prSet/>
      <dgm:spPr/>
      <dgm:t>
        <a:bodyPr/>
        <a:lstStyle/>
        <a:p>
          <a:endParaRPr lang="en-US"/>
        </a:p>
      </dgm:t>
    </dgm:pt>
    <dgm:pt modelId="{0C33EDE5-6A07-4EF0-ACE2-D5A28C4E1717}">
      <dgm:prSet/>
      <dgm:spPr/>
      <dgm:t>
        <a:bodyPr/>
        <a:lstStyle/>
        <a:p>
          <a:r>
            <a:rPr lang="en-US"/>
            <a:t>Main presentation: Nocturia </a:t>
          </a:r>
        </a:p>
      </dgm:t>
    </dgm:pt>
    <dgm:pt modelId="{C48546D8-61F2-4F6A-8D4C-5CDE79DC2FA0}" type="parTrans" cxnId="{86BD86B4-CE32-489D-8D38-6B46CF22ED0E}">
      <dgm:prSet/>
      <dgm:spPr/>
      <dgm:t>
        <a:bodyPr/>
        <a:lstStyle/>
        <a:p>
          <a:endParaRPr lang="en-US"/>
        </a:p>
      </dgm:t>
    </dgm:pt>
    <dgm:pt modelId="{1B0DF2A9-4ED9-4270-A0A1-3579647D9315}" type="sibTrans" cxnId="{86BD86B4-CE32-489D-8D38-6B46CF22ED0E}">
      <dgm:prSet/>
      <dgm:spPr/>
      <dgm:t>
        <a:bodyPr/>
        <a:lstStyle/>
        <a:p>
          <a:endParaRPr lang="en-US"/>
        </a:p>
      </dgm:t>
    </dgm:pt>
    <dgm:pt modelId="{39E49ECD-E590-4E4E-B9AD-736A8205819C}">
      <dgm:prSet/>
      <dgm:spPr/>
      <dgm:t>
        <a:bodyPr/>
        <a:lstStyle/>
        <a:p>
          <a:r>
            <a:rPr lang="en-US"/>
            <a:t>35 Y, Male, Anxiety, depression, Androgen deficiency, Panic attacks, PTSD, cervical spine degeneration, chronic pain. </a:t>
          </a:r>
        </a:p>
      </dgm:t>
    </dgm:pt>
    <dgm:pt modelId="{BB500A2F-EA80-4B14-B98D-72C7D9B0F1A1}" type="parTrans" cxnId="{6E1108AB-FB65-4054-B08F-A6780496F6C1}">
      <dgm:prSet/>
      <dgm:spPr/>
      <dgm:t>
        <a:bodyPr/>
        <a:lstStyle/>
        <a:p>
          <a:endParaRPr lang="en-US"/>
        </a:p>
      </dgm:t>
    </dgm:pt>
    <dgm:pt modelId="{B49A6124-8631-4A04-B3D4-E4F7DFC09DDD}" type="sibTrans" cxnId="{6E1108AB-FB65-4054-B08F-A6780496F6C1}">
      <dgm:prSet/>
      <dgm:spPr/>
      <dgm:t>
        <a:bodyPr/>
        <a:lstStyle/>
        <a:p>
          <a:endParaRPr lang="en-US"/>
        </a:p>
      </dgm:t>
    </dgm:pt>
    <dgm:pt modelId="{B9319753-30CB-4E51-BD33-0232806C6287}">
      <dgm:prSet/>
      <dgm:spPr/>
      <dgm:t>
        <a:bodyPr/>
        <a:lstStyle/>
        <a:p>
          <a:r>
            <a:rPr lang="en-US"/>
            <a:t>BMI 33. ( 1/3 of Australia has a BMI &gt;30)</a:t>
          </a:r>
        </a:p>
      </dgm:t>
    </dgm:pt>
    <dgm:pt modelId="{2DB6DBFC-F127-476E-A10A-34DA8A355A22}" type="parTrans" cxnId="{460AAA31-B95C-4DA7-B731-A61B351800F8}">
      <dgm:prSet/>
      <dgm:spPr/>
      <dgm:t>
        <a:bodyPr/>
        <a:lstStyle/>
        <a:p>
          <a:endParaRPr lang="en-US"/>
        </a:p>
      </dgm:t>
    </dgm:pt>
    <dgm:pt modelId="{E187BF5E-C51A-4D19-8DBF-8BA3C8250B6C}" type="sibTrans" cxnId="{460AAA31-B95C-4DA7-B731-A61B351800F8}">
      <dgm:prSet/>
      <dgm:spPr/>
      <dgm:t>
        <a:bodyPr/>
        <a:lstStyle/>
        <a:p>
          <a:endParaRPr lang="en-US"/>
        </a:p>
      </dgm:t>
    </dgm:pt>
    <dgm:pt modelId="{3CB4919F-294C-4412-B116-9181B538B88C}">
      <dgm:prSet/>
      <dgm:spPr/>
      <dgm:t>
        <a:bodyPr/>
        <a:lstStyle/>
        <a:p>
          <a:r>
            <a:rPr lang="en-US"/>
            <a:t>GP suspected OSA- sent for review to us (OSA is a CLINICAL DIAGNOSIS)</a:t>
          </a:r>
        </a:p>
      </dgm:t>
    </dgm:pt>
    <dgm:pt modelId="{F8BFD321-246C-4E23-BC16-C9E5B3356016}" type="parTrans" cxnId="{AD404C26-B692-49A7-A5A5-11AFA9015DB7}">
      <dgm:prSet/>
      <dgm:spPr/>
      <dgm:t>
        <a:bodyPr/>
        <a:lstStyle/>
        <a:p>
          <a:endParaRPr lang="en-US"/>
        </a:p>
      </dgm:t>
    </dgm:pt>
    <dgm:pt modelId="{7BC6C696-B679-4057-973A-119B8523B8C7}" type="sibTrans" cxnId="{AD404C26-B692-49A7-A5A5-11AFA9015DB7}">
      <dgm:prSet/>
      <dgm:spPr/>
      <dgm:t>
        <a:bodyPr/>
        <a:lstStyle/>
        <a:p>
          <a:endParaRPr lang="en-US"/>
        </a:p>
      </dgm:t>
    </dgm:pt>
    <dgm:pt modelId="{F238A2B9-3E9C-024B-A49E-468BA2D7C120}" type="pres">
      <dgm:prSet presAssocID="{EB282292-84F1-41D5-A1B7-FD87568596EE}" presName="linear" presStyleCnt="0">
        <dgm:presLayoutVars>
          <dgm:animLvl val="lvl"/>
          <dgm:resizeHandles val="exact"/>
        </dgm:presLayoutVars>
      </dgm:prSet>
      <dgm:spPr/>
    </dgm:pt>
    <dgm:pt modelId="{2153637D-3F4D-DF41-9E43-82B1936C4120}" type="pres">
      <dgm:prSet presAssocID="{446514DA-8C91-4861-BB4B-8B51D643175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E0BC004-8279-7146-9F5E-5FF5188ED708}" type="pres">
      <dgm:prSet presAssocID="{69A2EF25-0652-422D-B696-BF3D8AFE3D6A}" presName="spacer" presStyleCnt="0"/>
      <dgm:spPr/>
    </dgm:pt>
    <dgm:pt modelId="{050FF4EC-99DC-5F4F-8135-A38684440088}" type="pres">
      <dgm:prSet presAssocID="{753868A9-535D-4077-93A6-BC0AB4943D2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FD10CB1-EDAF-224F-BEDA-5ACF0FB8074A}" type="pres">
      <dgm:prSet presAssocID="{6A242C61-DC4A-490A-A4F5-F540A0F44D63}" presName="spacer" presStyleCnt="0"/>
      <dgm:spPr/>
    </dgm:pt>
    <dgm:pt modelId="{BCF9D380-B0F3-CF48-91F9-5D5219355EAC}" type="pres">
      <dgm:prSet presAssocID="{0C33EDE5-6A07-4EF0-ACE2-D5A28C4E171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A632F49-1B36-0F46-B69C-D4E69A3EE2D5}" type="pres">
      <dgm:prSet presAssocID="{1B0DF2A9-4ED9-4270-A0A1-3579647D9315}" presName="spacer" presStyleCnt="0"/>
      <dgm:spPr/>
    </dgm:pt>
    <dgm:pt modelId="{DDC3E771-A9D0-1F40-82DF-8CAEB677E7A6}" type="pres">
      <dgm:prSet presAssocID="{39E49ECD-E590-4E4E-B9AD-736A8205819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C4EFA83-DBC2-7A4B-AC23-6BF2EE30A158}" type="pres">
      <dgm:prSet presAssocID="{B49A6124-8631-4A04-B3D4-E4F7DFC09DDD}" presName="spacer" presStyleCnt="0"/>
      <dgm:spPr/>
    </dgm:pt>
    <dgm:pt modelId="{B0CD3A89-3191-B240-BDD3-1E4242C4C0D1}" type="pres">
      <dgm:prSet presAssocID="{B9319753-30CB-4E51-BD33-0232806C628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2F5D263-625B-8548-8F55-133C2C87E812}" type="pres">
      <dgm:prSet presAssocID="{E187BF5E-C51A-4D19-8DBF-8BA3C8250B6C}" presName="spacer" presStyleCnt="0"/>
      <dgm:spPr/>
    </dgm:pt>
    <dgm:pt modelId="{EB667F7D-4207-C448-A10A-9ED7B9B74581}" type="pres">
      <dgm:prSet presAssocID="{3CB4919F-294C-4412-B116-9181B538B88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D404C26-B692-49A7-A5A5-11AFA9015DB7}" srcId="{EB282292-84F1-41D5-A1B7-FD87568596EE}" destId="{3CB4919F-294C-4412-B116-9181B538B88C}" srcOrd="5" destOrd="0" parTransId="{F8BFD321-246C-4E23-BC16-C9E5B3356016}" sibTransId="{7BC6C696-B679-4057-973A-119B8523B8C7}"/>
    <dgm:cxn modelId="{0F028430-2AC2-8946-BD73-0B2885516F04}" type="presOf" srcId="{446514DA-8C91-4861-BB4B-8B51D6431753}" destId="{2153637D-3F4D-DF41-9E43-82B1936C4120}" srcOrd="0" destOrd="0" presId="urn:microsoft.com/office/officeart/2005/8/layout/vList2"/>
    <dgm:cxn modelId="{460AAA31-B95C-4DA7-B731-A61B351800F8}" srcId="{EB282292-84F1-41D5-A1B7-FD87568596EE}" destId="{B9319753-30CB-4E51-BD33-0232806C6287}" srcOrd="4" destOrd="0" parTransId="{2DB6DBFC-F127-476E-A10A-34DA8A355A22}" sibTransId="{E187BF5E-C51A-4D19-8DBF-8BA3C8250B6C}"/>
    <dgm:cxn modelId="{CF9AB344-AA78-FB42-A899-CEEEE709138A}" type="presOf" srcId="{3CB4919F-294C-4412-B116-9181B538B88C}" destId="{EB667F7D-4207-C448-A10A-9ED7B9B74581}" srcOrd="0" destOrd="0" presId="urn:microsoft.com/office/officeart/2005/8/layout/vList2"/>
    <dgm:cxn modelId="{B2331465-DF1B-7343-AE76-472D9436FA78}" type="presOf" srcId="{39E49ECD-E590-4E4E-B9AD-736A8205819C}" destId="{DDC3E771-A9D0-1F40-82DF-8CAEB677E7A6}" srcOrd="0" destOrd="0" presId="urn:microsoft.com/office/officeart/2005/8/layout/vList2"/>
    <dgm:cxn modelId="{22C6AA91-E178-41D0-9880-56A86396F18F}" srcId="{EB282292-84F1-41D5-A1B7-FD87568596EE}" destId="{446514DA-8C91-4861-BB4B-8B51D6431753}" srcOrd="0" destOrd="0" parTransId="{EF176124-967D-415B-BEAE-6672C5901C9C}" sibTransId="{69A2EF25-0652-422D-B696-BF3D8AFE3D6A}"/>
    <dgm:cxn modelId="{6E1108AB-FB65-4054-B08F-A6780496F6C1}" srcId="{EB282292-84F1-41D5-A1B7-FD87568596EE}" destId="{39E49ECD-E590-4E4E-B9AD-736A8205819C}" srcOrd="3" destOrd="0" parTransId="{BB500A2F-EA80-4B14-B98D-72C7D9B0F1A1}" sibTransId="{B49A6124-8631-4A04-B3D4-E4F7DFC09DDD}"/>
    <dgm:cxn modelId="{F2775AAC-219E-CB45-BEE0-2B4ED7C2780B}" type="presOf" srcId="{B9319753-30CB-4E51-BD33-0232806C6287}" destId="{B0CD3A89-3191-B240-BDD3-1E4242C4C0D1}" srcOrd="0" destOrd="0" presId="urn:microsoft.com/office/officeart/2005/8/layout/vList2"/>
    <dgm:cxn modelId="{F8910FB0-F7CC-0D4F-A2AD-C2BDA6DFBBB8}" type="presOf" srcId="{753868A9-535D-4077-93A6-BC0AB4943D2F}" destId="{050FF4EC-99DC-5F4F-8135-A38684440088}" srcOrd="0" destOrd="0" presId="urn:microsoft.com/office/officeart/2005/8/layout/vList2"/>
    <dgm:cxn modelId="{86BD86B4-CE32-489D-8D38-6B46CF22ED0E}" srcId="{EB282292-84F1-41D5-A1B7-FD87568596EE}" destId="{0C33EDE5-6A07-4EF0-ACE2-D5A28C4E1717}" srcOrd="2" destOrd="0" parTransId="{C48546D8-61F2-4F6A-8D4C-5CDE79DC2FA0}" sibTransId="{1B0DF2A9-4ED9-4270-A0A1-3579647D9315}"/>
    <dgm:cxn modelId="{C59AF0C7-A12B-A543-B0A5-5BC45B747E36}" type="presOf" srcId="{EB282292-84F1-41D5-A1B7-FD87568596EE}" destId="{F238A2B9-3E9C-024B-A49E-468BA2D7C120}" srcOrd="0" destOrd="0" presId="urn:microsoft.com/office/officeart/2005/8/layout/vList2"/>
    <dgm:cxn modelId="{1819A6FC-BACF-8945-A74E-F6418EA208E2}" type="presOf" srcId="{0C33EDE5-6A07-4EF0-ACE2-D5A28C4E1717}" destId="{BCF9D380-B0F3-CF48-91F9-5D5219355EAC}" srcOrd="0" destOrd="0" presId="urn:microsoft.com/office/officeart/2005/8/layout/vList2"/>
    <dgm:cxn modelId="{AEF1C9FF-0CAE-4369-88A0-4FB0426036DA}" srcId="{EB282292-84F1-41D5-A1B7-FD87568596EE}" destId="{753868A9-535D-4077-93A6-BC0AB4943D2F}" srcOrd="1" destOrd="0" parTransId="{A6495A2A-1B3E-4187-8A11-3D3D1D23FCD7}" sibTransId="{6A242C61-DC4A-490A-A4F5-F540A0F44D63}"/>
    <dgm:cxn modelId="{A439CF67-9EDD-9A42-AA53-351F7CA6EE7D}" type="presParOf" srcId="{F238A2B9-3E9C-024B-A49E-468BA2D7C120}" destId="{2153637D-3F4D-DF41-9E43-82B1936C4120}" srcOrd="0" destOrd="0" presId="urn:microsoft.com/office/officeart/2005/8/layout/vList2"/>
    <dgm:cxn modelId="{09E654B8-5ACF-6142-8745-300FD875F526}" type="presParOf" srcId="{F238A2B9-3E9C-024B-A49E-468BA2D7C120}" destId="{6E0BC004-8279-7146-9F5E-5FF5188ED708}" srcOrd="1" destOrd="0" presId="urn:microsoft.com/office/officeart/2005/8/layout/vList2"/>
    <dgm:cxn modelId="{315206E3-1447-D642-A9A5-1103CBFC640E}" type="presParOf" srcId="{F238A2B9-3E9C-024B-A49E-468BA2D7C120}" destId="{050FF4EC-99DC-5F4F-8135-A38684440088}" srcOrd="2" destOrd="0" presId="urn:microsoft.com/office/officeart/2005/8/layout/vList2"/>
    <dgm:cxn modelId="{5AFFEB3D-9024-AD4A-916F-68B6928B0DFA}" type="presParOf" srcId="{F238A2B9-3E9C-024B-A49E-468BA2D7C120}" destId="{FFD10CB1-EDAF-224F-BEDA-5ACF0FB8074A}" srcOrd="3" destOrd="0" presId="urn:microsoft.com/office/officeart/2005/8/layout/vList2"/>
    <dgm:cxn modelId="{1DF451B5-B4CB-824C-A75B-99D6A513E8F7}" type="presParOf" srcId="{F238A2B9-3E9C-024B-A49E-468BA2D7C120}" destId="{BCF9D380-B0F3-CF48-91F9-5D5219355EAC}" srcOrd="4" destOrd="0" presId="urn:microsoft.com/office/officeart/2005/8/layout/vList2"/>
    <dgm:cxn modelId="{DC8C2405-04C8-AB41-A97E-860AEF92525D}" type="presParOf" srcId="{F238A2B9-3E9C-024B-A49E-468BA2D7C120}" destId="{9A632F49-1B36-0F46-B69C-D4E69A3EE2D5}" srcOrd="5" destOrd="0" presId="urn:microsoft.com/office/officeart/2005/8/layout/vList2"/>
    <dgm:cxn modelId="{689B5507-70EE-B540-808D-855EF9408589}" type="presParOf" srcId="{F238A2B9-3E9C-024B-A49E-468BA2D7C120}" destId="{DDC3E771-A9D0-1F40-82DF-8CAEB677E7A6}" srcOrd="6" destOrd="0" presId="urn:microsoft.com/office/officeart/2005/8/layout/vList2"/>
    <dgm:cxn modelId="{95136681-3B24-194C-8906-961243EFF1B4}" type="presParOf" srcId="{F238A2B9-3E9C-024B-A49E-468BA2D7C120}" destId="{AC4EFA83-DBC2-7A4B-AC23-6BF2EE30A158}" srcOrd="7" destOrd="0" presId="urn:microsoft.com/office/officeart/2005/8/layout/vList2"/>
    <dgm:cxn modelId="{D64B6450-AD64-4D42-976D-C6C08DBF23B5}" type="presParOf" srcId="{F238A2B9-3E9C-024B-A49E-468BA2D7C120}" destId="{B0CD3A89-3191-B240-BDD3-1E4242C4C0D1}" srcOrd="8" destOrd="0" presId="urn:microsoft.com/office/officeart/2005/8/layout/vList2"/>
    <dgm:cxn modelId="{569468BD-056A-5741-B81C-A2F9A8E3F277}" type="presParOf" srcId="{F238A2B9-3E9C-024B-A49E-468BA2D7C120}" destId="{92F5D263-625B-8548-8F55-133C2C87E812}" srcOrd="9" destOrd="0" presId="urn:microsoft.com/office/officeart/2005/8/layout/vList2"/>
    <dgm:cxn modelId="{11EC591B-74EB-504B-8588-182C27B2A04B}" type="presParOf" srcId="{F238A2B9-3E9C-024B-A49E-468BA2D7C120}" destId="{EB667F7D-4207-C448-A10A-9ED7B9B7458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6B69F3-610A-4A90-9457-C642FA1B7AA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670FDB4-FBD9-4993-B1CE-3605A9FF4DDA}">
      <dgm:prSet/>
      <dgm:spPr/>
      <dgm:t>
        <a:bodyPr/>
        <a:lstStyle/>
        <a:p>
          <a:r>
            <a:rPr lang="en-US"/>
            <a:t>Nocturia</a:t>
          </a:r>
        </a:p>
      </dgm:t>
    </dgm:pt>
    <dgm:pt modelId="{FA20F507-BF0F-425A-AD2B-4B9E12F8721C}" type="parTrans" cxnId="{EE557F0D-9A98-4CF9-B9EC-4493E997EC0C}">
      <dgm:prSet/>
      <dgm:spPr/>
      <dgm:t>
        <a:bodyPr/>
        <a:lstStyle/>
        <a:p>
          <a:endParaRPr lang="en-US"/>
        </a:p>
      </dgm:t>
    </dgm:pt>
    <dgm:pt modelId="{1783771D-8171-4564-8341-9DAE93448840}" type="sibTrans" cxnId="{EE557F0D-9A98-4CF9-B9EC-4493E997EC0C}">
      <dgm:prSet/>
      <dgm:spPr/>
      <dgm:t>
        <a:bodyPr/>
        <a:lstStyle/>
        <a:p>
          <a:endParaRPr lang="en-US"/>
        </a:p>
      </dgm:t>
    </dgm:pt>
    <dgm:pt modelId="{C3122F4A-19F9-44D4-A8F4-636C8D779F34}">
      <dgm:prSet/>
      <dgm:spPr/>
      <dgm:t>
        <a:bodyPr/>
        <a:lstStyle/>
        <a:p>
          <a:r>
            <a:rPr lang="en-US"/>
            <a:t>Daytime fatigue</a:t>
          </a:r>
        </a:p>
      </dgm:t>
    </dgm:pt>
    <dgm:pt modelId="{F6D7A188-5373-405A-8C1A-5A9F8367EA51}" type="parTrans" cxnId="{0292E802-5CAA-4CA7-89A9-23BA212B22C6}">
      <dgm:prSet/>
      <dgm:spPr/>
      <dgm:t>
        <a:bodyPr/>
        <a:lstStyle/>
        <a:p>
          <a:endParaRPr lang="en-US"/>
        </a:p>
      </dgm:t>
    </dgm:pt>
    <dgm:pt modelId="{CBC8DBA6-2451-4F28-AD63-6BE331F88FF3}" type="sibTrans" cxnId="{0292E802-5CAA-4CA7-89A9-23BA212B22C6}">
      <dgm:prSet/>
      <dgm:spPr/>
      <dgm:t>
        <a:bodyPr/>
        <a:lstStyle/>
        <a:p>
          <a:endParaRPr lang="en-US"/>
        </a:p>
      </dgm:t>
    </dgm:pt>
    <dgm:pt modelId="{859C9718-C79B-4D39-98CF-E14334735357}">
      <dgm:prSet/>
      <dgm:spPr/>
      <dgm:t>
        <a:bodyPr/>
        <a:lstStyle/>
        <a:p>
          <a:r>
            <a:rPr lang="en-US"/>
            <a:t>Difficulty concentration</a:t>
          </a:r>
        </a:p>
      </dgm:t>
    </dgm:pt>
    <dgm:pt modelId="{197FF2D6-83AE-4B21-83E4-C778BF9BCE84}" type="parTrans" cxnId="{9E971C07-1E37-43D9-BCEC-D0CB94490058}">
      <dgm:prSet/>
      <dgm:spPr/>
      <dgm:t>
        <a:bodyPr/>
        <a:lstStyle/>
        <a:p>
          <a:endParaRPr lang="en-US"/>
        </a:p>
      </dgm:t>
    </dgm:pt>
    <dgm:pt modelId="{122EBBF5-F2D3-4BA5-B572-6577BA7AD607}" type="sibTrans" cxnId="{9E971C07-1E37-43D9-BCEC-D0CB94490058}">
      <dgm:prSet/>
      <dgm:spPr/>
      <dgm:t>
        <a:bodyPr/>
        <a:lstStyle/>
        <a:p>
          <a:endParaRPr lang="en-US"/>
        </a:p>
      </dgm:t>
    </dgm:pt>
    <dgm:pt modelId="{656E4368-5457-4196-909D-C5ADB0020706}">
      <dgm:prSet/>
      <dgm:spPr/>
      <dgm:t>
        <a:bodyPr/>
        <a:lstStyle/>
        <a:p>
          <a:r>
            <a:rPr lang="en-US"/>
            <a:t>Nocturnal palpitations</a:t>
          </a:r>
        </a:p>
      </dgm:t>
    </dgm:pt>
    <dgm:pt modelId="{31E5C832-84D6-47C6-B589-77894A147280}" type="parTrans" cxnId="{4EB48D3B-E729-43A4-8F5E-3BF8E6BAC18B}">
      <dgm:prSet/>
      <dgm:spPr/>
      <dgm:t>
        <a:bodyPr/>
        <a:lstStyle/>
        <a:p>
          <a:endParaRPr lang="en-US"/>
        </a:p>
      </dgm:t>
    </dgm:pt>
    <dgm:pt modelId="{D2C46C7B-A5E3-4A00-88F8-EC47BA44C21C}" type="sibTrans" cxnId="{4EB48D3B-E729-43A4-8F5E-3BF8E6BAC18B}">
      <dgm:prSet/>
      <dgm:spPr/>
      <dgm:t>
        <a:bodyPr/>
        <a:lstStyle/>
        <a:p>
          <a:endParaRPr lang="en-US"/>
        </a:p>
      </dgm:t>
    </dgm:pt>
    <dgm:pt modelId="{307617D1-39F5-4A74-B243-0D4D7135A1BC}">
      <dgm:prSet/>
      <dgm:spPr/>
      <dgm:t>
        <a:bodyPr/>
        <a:lstStyle/>
        <a:p>
          <a:r>
            <a:rPr lang="en-US"/>
            <a:t>Decreased libido/low testosterone</a:t>
          </a:r>
        </a:p>
      </dgm:t>
    </dgm:pt>
    <dgm:pt modelId="{866DA494-7593-44C3-9486-A3920D4D864C}" type="parTrans" cxnId="{DE95C362-D860-46EC-BC4D-E85B931BF053}">
      <dgm:prSet/>
      <dgm:spPr/>
      <dgm:t>
        <a:bodyPr/>
        <a:lstStyle/>
        <a:p>
          <a:endParaRPr lang="en-US"/>
        </a:p>
      </dgm:t>
    </dgm:pt>
    <dgm:pt modelId="{10206411-6540-472F-A342-28E42DC69F00}" type="sibTrans" cxnId="{DE95C362-D860-46EC-BC4D-E85B931BF053}">
      <dgm:prSet/>
      <dgm:spPr/>
      <dgm:t>
        <a:bodyPr/>
        <a:lstStyle/>
        <a:p>
          <a:endParaRPr lang="en-US"/>
        </a:p>
      </dgm:t>
    </dgm:pt>
    <dgm:pt modelId="{5EE1547E-14BD-4B62-B0EA-93D19853828C}">
      <dgm:prSet/>
      <dgm:spPr/>
      <dgm:t>
        <a:bodyPr/>
        <a:lstStyle/>
        <a:p>
          <a:r>
            <a:rPr lang="en-US"/>
            <a:t>Anxiety/depression</a:t>
          </a:r>
        </a:p>
      </dgm:t>
    </dgm:pt>
    <dgm:pt modelId="{FDB9E7B3-DA98-4BF9-820C-F49541EC4F55}" type="parTrans" cxnId="{03C4320D-77E4-4646-AF56-3770F08D1B60}">
      <dgm:prSet/>
      <dgm:spPr/>
      <dgm:t>
        <a:bodyPr/>
        <a:lstStyle/>
        <a:p>
          <a:endParaRPr lang="en-US"/>
        </a:p>
      </dgm:t>
    </dgm:pt>
    <dgm:pt modelId="{6F16625E-9BCE-42D2-ADB4-A979984EAA78}" type="sibTrans" cxnId="{03C4320D-77E4-4646-AF56-3770F08D1B60}">
      <dgm:prSet/>
      <dgm:spPr/>
      <dgm:t>
        <a:bodyPr/>
        <a:lstStyle/>
        <a:p>
          <a:endParaRPr lang="en-US"/>
        </a:p>
      </dgm:t>
    </dgm:pt>
    <dgm:pt modelId="{F3C3738A-21D3-4792-A34B-7A052D354653}">
      <dgm:prSet/>
      <dgm:spPr/>
      <dgm:t>
        <a:bodyPr/>
        <a:lstStyle/>
        <a:p>
          <a:r>
            <a:rPr lang="en-US"/>
            <a:t>Insomnia</a:t>
          </a:r>
        </a:p>
      </dgm:t>
    </dgm:pt>
    <dgm:pt modelId="{3EE6719A-5909-41BE-B992-ECEFF03D72A6}" type="parTrans" cxnId="{49595CBA-96A5-482E-BB6F-07189FDE5E1C}">
      <dgm:prSet/>
      <dgm:spPr/>
      <dgm:t>
        <a:bodyPr/>
        <a:lstStyle/>
        <a:p>
          <a:endParaRPr lang="en-US"/>
        </a:p>
      </dgm:t>
    </dgm:pt>
    <dgm:pt modelId="{A3B82B74-184D-48F8-8853-7A160A6423BB}" type="sibTrans" cxnId="{49595CBA-96A5-482E-BB6F-07189FDE5E1C}">
      <dgm:prSet/>
      <dgm:spPr/>
      <dgm:t>
        <a:bodyPr/>
        <a:lstStyle/>
        <a:p>
          <a:endParaRPr lang="en-US"/>
        </a:p>
      </dgm:t>
    </dgm:pt>
    <dgm:pt modelId="{23D73A57-C059-7C48-9754-95264AB66140}" type="pres">
      <dgm:prSet presAssocID="{D96B69F3-610A-4A90-9457-C642FA1B7AA1}" presName="linear" presStyleCnt="0">
        <dgm:presLayoutVars>
          <dgm:animLvl val="lvl"/>
          <dgm:resizeHandles val="exact"/>
        </dgm:presLayoutVars>
      </dgm:prSet>
      <dgm:spPr/>
    </dgm:pt>
    <dgm:pt modelId="{39AC3B7C-145A-E14C-A653-F90449388C3D}" type="pres">
      <dgm:prSet presAssocID="{3670FDB4-FBD9-4993-B1CE-3605A9FF4DD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5BD0DB5-29D0-834D-8A15-5844EE47675A}" type="pres">
      <dgm:prSet presAssocID="{1783771D-8171-4564-8341-9DAE93448840}" presName="spacer" presStyleCnt="0"/>
      <dgm:spPr/>
    </dgm:pt>
    <dgm:pt modelId="{3541CCAD-F56E-6F41-97DA-79FBBB87402F}" type="pres">
      <dgm:prSet presAssocID="{C3122F4A-19F9-44D4-A8F4-636C8D779F3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F823A20-28D8-DC45-BED2-6F26C7898A7F}" type="pres">
      <dgm:prSet presAssocID="{CBC8DBA6-2451-4F28-AD63-6BE331F88FF3}" presName="spacer" presStyleCnt="0"/>
      <dgm:spPr/>
    </dgm:pt>
    <dgm:pt modelId="{A45EA197-8133-2549-88EC-8987B6157E44}" type="pres">
      <dgm:prSet presAssocID="{859C9718-C79B-4D39-98CF-E1433473535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27B9833-F133-F84A-85D0-3A355B588E41}" type="pres">
      <dgm:prSet presAssocID="{122EBBF5-F2D3-4BA5-B572-6577BA7AD607}" presName="spacer" presStyleCnt="0"/>
      <dgm:spPr/>
    </dgm:pt>
    <dgm:pt modelId="{679AC10E-0AB7-D543-9041-877DE01245D3}" type="pres">
      <dgm:prSet presAssocID="{656E4368-5457-4196-909D-C5ADB002070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CDDD6A3-143E-F244-876C-877EF68B6D1E}" type="pres">
      <dgm:prSet presAssocID="{D2C46C7B-A5E3-4A00-88F8-EC47BA44C21C}" presName="spacer" presStyleCnt="0"/>
      <dgm:spPr/>
    </dgm:pt>
    <dgm:pt modelId="{C2A131F9-2B46-3540-B2B8-56ED48EF46A8}" type="pres">
      <dgm:prSet presAssocID="{307617D1-39F5-4A74-B243-0D4D7135A1B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1068830-9C56-9146-BBE8-754417B8C022}" type="pres">
      <dgm:prSet presAssocID="{10206411-6540-472F-A342-28E42DC69F00}" presName="spacer" presStyleCnt="0"/>
      <dgm:spPr/>
    </dgm:pt>
    <dgm:pt modelId="{56CA7670-8E94-3042-B998-280A2BBB4E15}" type="pres">
      <dgm:prSet presAssocID="{5EE1547E-14BD-4B62-B0EA-93D19853828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06E96607-7783-A946-A30D-1336DA6EA88B}" type="pres">
      <dgm:prSet presAssocID="{6F16625E-9BCE-42D2-ADB4-A979984EAA78}" presName="spacer" presStyleCnt="0"/>
      <dgm:spPr/>
    </dgm:pt>
    <dgm:pt modelId="{2C9B4795-2B1C-3A4F-A308-F8C3F9C111A0}" type="pres">
      <dgm:prSet presAssocID="{F3C3738A-21D3-4792-A34B-7A052D35465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292E802-5CAA-4CA7-89A9-23BA212B22C6}" srcId="{D96B69F3-610A-4A90-9457-C642FA1B7AA1}" destId="{C3122F4A-19F9-44D4-A8F4-636C8D779F34}" srcOrd="1" destOrd="0" parTransId="{F6D7A188-5373-405A-8C1A-5A9F8367EA51}" sibTransId="{CBC8DBA6-2451-4F28-AD63-6BE331F88FF3}"/>
    <dgm:cxn modelId="{9E971C07-1E37-43D9-BCEC-D0CB94490058}" srcId="{D96B69F3-610A-4A90-9457-C642FA1B7AA1}" destId="{859C9718-C79B-4D39-98CF-E14334735357}" srcOrd="2" destOrd="0" parTransId="{197FF2D6-83AE-4B21-83E4-C778BF9BCE84}" sibTransId="{122EBBF5-F2D3-4BA5-B572-6577BA7AD607}"/>
    <dgm:cxn modelId="{03C4320D-77E4-4646-AF56-3770F08D1B60}" srcId="{D96B69F3-610A-4A90-9457-C642FA1B7AA1}" destId="{5EE1547E-14BD-4B62-B0EA-93D19853828C}" srcOrd="5" destOrd="0" parTransId="{FDB9E7B3-DA98-4BF9-820C-F49541EC4F55}" sibTransId="{6F16625E-9BCE-42D2-ADB4-A979984EAA78}"/>
    <dgm:cxn modelId="{EE557F0D-9A98-4CF9-B9EC-4493E997EC0C}" srcId="{D96B69F3-610A-4A90-9457-C642FA1B7AA1}" destId="{3670FDB4-FBD9-4993-B1CE-3605A9FF4DDA}" srcOrd="0" destOrd="0" parTransId="{FA20F507-BF0F-425A-AD2B-4B9E12F8721C}" sibTransId="{1783771D-8171-4564-8341-9DAE93448840}"/>
    <dgm:cxn modelId="{1CFE8418-1B53-9141-A8FF-B26EF863E069}" type="presOf" srcId="{859C9718-C79B-4D39-98CF-E14334735357}" destId="{A45EA197-8133-2549-88EC-8987B6157E44}" srcOrd="0" destOrd="0" presId="urn:microsoft.com/office/officeart/2005/8/layout/vList2"/>
    <dgm:cxn modelId="{9D61BB23-0423-A448-8737-0B04BD3C4AE8}" type="presOf" srcId="{F3C3738A-21D3-4792-A34B-7A052D354653}" destId="{2C9B4795-2B1C-3A4F-A308-F8C3F9C111A0}" srcOrd="0" destOrd="0" presId="urn:microsoft.com/office/officeart/2005/8/layout/vList2"/>
    <dgm:cxn modelId="{4EB48D3B-E729-43A4-8F5E-3BF8E6BAC18B}" srcId="{D96B69F3-610A-4A90-9457-C642FA1B7AA1}" destId="{656E4368-5457-4196-909D-C5ADB0020706}" srcOrd="3" destOrd="0" parTransId="{31E5C832-84D6-47C6-B589-77894A147280}" sibTransId="{D2C46C7B-A5E3-4A00-88F8-EC47BA44C21C}"/>
    <dgm:cxn modelId="{3908823F-C6AC-0743-9B16-744CDC35223E}" type="presOf" srcId="{656E4368-5457-4196-909D-C5ADB0020706}" destId="{679AC10E-0AB7-D543-9041-877DE01245D3}" srcOrd="0" destOrd="0" presId="urn:microsoft.com/office/officeart/2005/8/layout/vList2"/>
    <dgm:cxn modelId="{DE95C362-D860-46EC-BC4D-E85B931BF053}" srcId="{D96B69F3-610A-4A90-9457-C642FA1B7AA1}" destId="{307617D1-39F5-4A74-B243-0D4D7135A1BC}" srcOrd="4" destOrd="0" parTransId="{866DA494-7593-44C3-9486-A3920D4D864C}" sibTransId="{10206411-6540-472F-A342-28E42DC69F00}"/>
    <dgm:cxn modelId="{58941E73-2907-A940-90FC-6CEFC57C011C}" type="presOf" srcId="{3670FDB4-FBD9-4993-B1CE-3605A9FF4DDA}" destId="{39AC3B7C-145A-E14C-A653-F90449388C3D}" srcOrd="0" destOrd="0" presId="urn:microsoft.com/office/officeart/2005/8/layout/vList2"/>
    <dgm:cxn modelId="{18941EA2-3B4B-9F4C-8EB8-76DC50430490}" type="presOf" srcId="{C3122F4A-19F9-44D4-A8F4-636C8D779F34}" destId="{3541CCAD-F56E-6F41-97DA-79FBBB87402F}" srcOrd="0" destOrd="0" presId="urn:microsoft.com/office/officeart/2005/8/layout/vList2"/>
    <dgm:cxn modelId="{49595CBA-96A5-482E-BB6F-07189FDE5E1C}" srcId="{D96B69F3-610A-4A90-9457-C642FA1B7AA1}" destId="{F3C3738A-21D3-4792-A34B-7A052D354653}" srcOrd="6" destOrd="0" parTransId="{3EE6719A-5909-41BE-B992-ECEFF03D72A6}" sibTransId="{A3B82B74-184D-48F8-8853-7A160A6423BB}"/>
    <dgm:cxn modelId="{FAB971E4-FD2D-BD4B-BDFE-F0E515D17D95}" type="presOf" srcId="{D96B69F3-610A-4A90-9457-C642FA1B7AA1}" destId="{23D73A57-C059-7C48-9754-95264AB66140}" srcOrd="0" destOrd="0" presId="urn:microsoft.com/office/officeart/2005/8/layout/vList2"/>
    <dgm:cxn modelId="{666B58E5-DC3A-DE41-A552-D997407C87E4}" type="presOf" srcId="{307617D1-39F5-4A74-B243-0D4D7135A1BC}" destId="{C2A131F9-2B46-3540-B2B8-56ED48EF46A8}" srcOrd="0" destOrd="0" presId="urn:microsoft.com/office/officeart/2005/8/layout/vList2"/>
    <dgm:cxn modelId="{E53E24F0-ECD8-054B-8ED9-563E254C6DA3}" type="presOf" srcId="{5EE1547E-14BD-4B62-B0EA-93D19853828C}" destId="{56CA7670-8E94-3042-B998-280A2BBB4E15}" srcOrd="0" destOrd="0" presId="urn:microsoft.com/office/officeart/2005/8/layout/vList2"/>
    <dgm:cxn modelId="{C1DBEBAD-B7ED-6D4F-A791-381FB6796618}" type="presParOf" srcId="{23D73A57-C059-7C48-9754-95264AB66140}" destId="{39AC3B7C-145A-E14C-A653-F90449388C3D}" srcOrd="0" destOrd="0" presId="urn:microsoft.com/office/officeart/2005/8/layout/vList2"/>
    <dgm:cxn modelId="{B8D08477-BACC-3843-B4B5-5B5F66CC45D1}" type="presParOf" srcId="{23D73A57-C059-7C48-9754-95264AB66140}" destId="{65BD0DB5-29D0-834D-8A15-5844EE47675A}" srcOrd="1" destOrd="0" presId="urn:microsoft.com/office/officeart/2005/8/layout/vList2"/>
    <dgm:cxn modelId="{F8CE39CB-94F6-124F-96FB-FA5EC002FDD9}" type="presParOf" srcId="{23D73A57-C059-7C48-9754-95264AB66140}" destId="{3541CCAD-F56E-6F41-97DA-79FBBB87402F}" srcOrd="2" destOrd="0" presId="urn:microsoft.com/office/officeart/2005/8/layout/vList2"/>
    <dgm:cxn modelId="{FDB9B392-AA7C-3E4F-A465-7C50A4E81942}" type="presParOf" srcId="{23D73A57-C059-7C48-9754-95264AB66140}" destId="{CF823A20-28D8-DC45-BED2-6F26C7898A7F}" srcOrd="3" destOrd="0" presId="urn:microsoft.com/office/officeart/2005/8/layout/vList2"/>
    <dgm:cxn modelId="{17732FD0-9CC2-1743-89B8-985185F9E29A}" type="presParOf" srcId="{23D73A57-C059-7C48-9754-95264AB66140}" destId="{A45EA197-8133-2549-88EC-8987B6157E44}" srcOrd="4" destOrd="0" presId="urn:microsoft.com/office/officeart/2005/8/layout/vList2"/>
    <dgm:cxn modelId="{B2C36A0A-BB33-A547-AD1B-85706ADBED78}" type="presParOf" srcId="{23D73A57-C059-7C48-9754-95264AB66140}" destId="{527B9833-F133-F84A-85D0-3A355B588E41}" srcOrd="5" destOrd="0" presId="urn:microsoft.com/office/officeart/2005/8/layout/vList2"/>
    <dgm:cxn modelId="{5FCA1B89-CCDD-144B-9B26-04A44EECBF7F}" type="presParOf" srcId="{23D73A57-C059-7C48-9754-95264AB66140}" destId="{679AC10E-0AB7-D543-9041-877DE01245D3}" srcOrd="6" destOrd="0" presId="urn:microsoft.com/office/officeart/2005/8/layout/vList2"/>
    <dgm:cxn modelId="{475728B7-302F-A74A-AAE1-8E37D9EE8460}" type="presParOf" srcId="{23D73A57-C059-7C48-9754-95264AB66140}" destId="{5CDDD6A3-143E-F244-876C-877EF68B6D1E}" srcOrd="7" destOrd="0" presId="urn:microsoft.com/office/officeart/2005/8/layout/vList2"/>
    <dgm:cxn modelId="{BDCE839F-9847-8742-B457-751761DCF2EE}" type="presParOf" srcId="{23D73A57-C059-7C48-9754-95264AB66140}" destId="{C2A131F9-2B46-3540-B2B8-56ED48EF46A8}" srcOrd="8" destOrd="0" presId="urn:microsoft.com/office/officeart/2005/8/layout/vList2"/>
    <dgm:cxn modelId="{7D7B8B77-7B0D-9C47-9E80-9034B7C3A16B}" type="presParOf" srcId="{23D73A57-C059-7C48-9754-95264AB66140}" destId="{31068830-9C56-9146-BBE8-754417B8C022}" srcOrd="9" destOrd="0" presId="urn:microsoft.com/office/officeart/2005/8/layout/vList2"/>
    <dgm:cxn modelId="{E0D5982D-4663-1A4F-8CEA-0DDD6769C5E4}" type="presParOf" srcId="{23D73A57-C059-7C48-9754-95264AB66140}" destId="{56CA7670-8E94-3042-B998-280A2BBB4E15}" srcOrd="10" destOrd="0" presId="urn:microsoft.com/office/officeart/2005/8/layout/vList2"/>
    <dgm:cxn modelId="{E2220945-777A-E849-BBAF-0F1591936C55}" type="presParOf" srcId="{23D73A57-C059-7C48-9754-95264AB66140}" destId="{06E96607-7783-A946-A30D-1336DA6EA88B}" srcOrd="11" destOrd="0" presId="urn:microsoft.com/office/officeart/2005/8/layout/vList2"/>
    <dgm:cxn modelId="{2679686F-D817-944E-9291-2CEED7F3A845}" type="presParOf" srcId="{23D73A57-C059-7C48-9754-95264AB66140}" destId="{2C9B4795-2B1C-3A4F-A308-F8C3F9C111A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3ADAC7-95B7-4458-904A-40B8575726C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578642-7FF7-4D97-A2BE-A4FBA8B852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Case study:</a:t>
          </a:r>
          <a:endParaRPr lang="en-US"/>
        </a:p>
      </dgm:t>
    </dgm:pt>
    <dgm:pt modelId="{86CE5EB4-A431-453C-A4E6-3CB19D237EBE}" type="parTrans" cxnId="{E9803122-BC9E-48D2-A662-2D7BEA986E00}">
      <dgm:prSet/>
      <dgm:spPr/>
      <dgm:t>
        <a:bodyPr/>
        <a:lstStyle/>
        <a:p>
          <a:endParaRPr lang="en-US"/>
        </a:p>
      </dgm:t>
    </dgm:pt>
    <dgm:pt modelId="{84748673-B5A4-45CF-B501-DBCAC51C9634}" type="sibTrans" cxnId="{E9803122-BC9E-48D2-A662-2D7BEA986E00}">
      <dgm:prSet/>
      <dgm:spPr/>
      <dgm:t>
        <a:bodyPr/>
        <a:lstStyle/>
        <a:p>
          <a:endParaRPr lang="en-US"/>
        </a:p>
      </dgm:t>
    </dgm:pt>
    <dgm:pt modelId="{E8CDDA4A-FD6B-4A2C-A917-5BDDDFD2C7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80Y, Male referred for chest congestion and pooling secretions behind his throat in the morning</a:t>
          </a:r>
        </a:p>
      </dgm:t>
    </dgm:pt>
    <dgm:pt modelId="{1FC4ACA2-AD01-40DB-B06E-340735084992}" type="parTrans" cxnId="{0C809D91-193A-4AF9-8FB7-11907DB2F456}">
      <dgm:prSet/>
      <dgm:spPr/>
      <dgm:t>
        <a:bodyPr/>
        <a:lstStyle/>
        <a:p>
          <a:endParaRPr lang="en-US"/>
        </a:p>
      </dgm:t>
    </dgm:pt>
    <dgm:pt modelId="{F730FB13-661D-4781-A9CF-1B815C59BE84}" type="sibTrans" cxnId="{0C809D91-193A-4AF9-8FB7-11907DB2F456}">
      <dgm:prSet/>
      <dgm:spPr/>
      <dgm:t>
        <a:bodyPr/>
        <a:lstStyle/>
        <a:p>
          <a:endParaRPr lang="en-US"/>
        </a:p>
      </dgm:t>
    </dgm:pt>
    <dgm:pt modelId="{7D166D08-422B-4F5E-B2AE-50553C724E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Did not have “ the questionnaire diagnosis of OSA”. </a:t>
          </a:r>
        </a:p>
      </dgm:t>
    </dgm:pt>
    <dgm:pt modelId="{FE9D555F-F9CE-463B-B0AA-ABDE8ED1C74E}" type="parTrans" cxnId="{83327C90-D3EB-4390-9729-FC9FDEDC8907}">
      <dgm:prSet/>
      <dgm:spPr/>
      <dgm:t>
        <a:bodyPr/>
        <a:lstStyle/>
        <a:p>
          <a:endParaRPr lang="en-US"/>
        </a:p>
      </dgm:t>
    </dgm:pt>
    <dgm:pt modelId="{EC2AFAAA-3403-4998-8C81-2BFD955B0425}" type="sibTrans" cxnId="{83327C90-D3EB-4390-9729-FC9FDEDC8907}">
      <dgm:prSet/>
      <dgm:spPr/>
      <dgm:t>
        <a:bodyPr/>
        <a:lstStyle/>
        <a:p>
          <a:endParaRPr lang="en-US"/>
        </a:p>
      </dgm:t>
    </dgm:pt>
    <dgm:pt modelId="{F2B300E2-93FC-40FB-9A6D-7880DA71B0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STOP BANG 4 </a:t>
          </a:r>
          <a:endParaRPr lang="en-US"/>
        </a:p>
      </dgm:t>
    </dgm:pt>
    <dgm:pt modelId="{3BBE1EF0-26DF-48F7-9604-24546C467B47}" type="parTrans" cxnId="{A4DA4EB9-0C2C-42FA-8D85-7CE57964C52F}">
      <dgm:prSet/>
      <dgm:spPr/>
      <dgm:t>
        <a:bodyPr/>
        <a:lstStyle/>
        <a:p>
          <a:endParaRPr lang="en-US"/>
        </a:p>
      </dgm:t>
    </dgm:pt>
    <dgm:pt modelId="{B1CF34E7-D836-4B34-8A75-D07C04AC63A7}" type="sibTrans" cxnId="{A4DA4EB9-0C2C-42FA-8D85-7CE57964C52F}">
      <dgm:prSet/>
      <dgm:spPr/>
      <dgm:t>
        <a:bodyPr/>
        <a:lstStyle/>
        <a:p>
          <a:endParaRPr lang="en-US"/>
        </a:p>
      </dgm:t>
    </dgm:pt>
    <dgm:pt modelId="{7737DD22-DDA7-4F85-A2DB-757F5FF3FC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ESS 6/24</a:t>
          </a:r>
          <a:endParaRPr lang="en-US"/>
        </a:p>
      </dgm:t>
    </dgm:pt>
    <dgm:pt modelId="{0315322E-7BFE-4AAF-849D-8F431AFAE126}" type="parTrans" cxnId="{146F4483-2D58-41C4-A7E8-C7DA66865F76}">
      <dgm:prSet/>
      <dgm:spPr/>
      <dgm:t>
        <a:bodyPr/>
        <a:lstStyle/>
        <a:p>
          <a:endParaRPr lang="en-US"/>
        </a:p>
      </dgm:t>
    </dgm:pt>
    <dgm:pt modelId="{42F2276F-FC90-4D25-BBF8-59815F8508BC}" type="sibTrans" cxnId="{146F4483-2D58-41C4-A7E8-C7DA66865F76}">
      <dgm:prSet/>
      <dgm:spPr/>
      <dgm:t>
        <a:bodyPr/>
        <a:lstStyle/>
        <a:p>
          <a:endParaRPr lang="en-US"/>
        </a:p>
      </dgm:t>
    </dgm:pt>
    <dgm:pt modelId="{93C465B4-0FD6-4A33-A74A-A1136532F2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Referred to a sleep specialist </a:t>
          </a:r>
        </a:p>
      </dgm:t>
    </dgm:pt>
    <dgm:pt modelId="{F6FDC9A3-E19B-43A9-8B51-DACFBA63A720}" type="parTrans" cxnId="{D79079C7-A997-4141-918D-78489DD7725E}">
      <dgm:prSet/>
      <dgm:spPr/>
      <dgm:t>
        <a:bodyPr/>
        <a:lstStyle/>
        <a:p>
          <a:endParaRPr lang="en-US"/>
        </a:p>
      </dgm:t>
    </dgm:pt>
    <dgm:pt modelId="{436A0694-74BF-4305-9CDE-D1D1AC458E21}" type="sibTrans" cxnId="{D79079C7-A997-4141-918D-78489DD7725E}">
      <dgm:prSet/>
      <dgm:spPr/>
      <dgm:t>
        <a:bodyPr/>
        <a:lstStyle/>
        <a:p>
          <a:endParaRPr lang="en-US"/>
        </a:p>
      </dgm:t>
    </dgm:pt>
    <dgm:pt modelId="{014DBAC7-1CF6-40A3-A603-B9A823EC07B1}" type="pres">
      <dgm:prSet presAssocID="{D53ADAC7-95B7-4458-904A-40B8575726CA}" presName="root" presStyleCnt="0">
        <dgm:presLayoutVars>
          <dgm:dir/>
          <dgm:resizeHandles val="exact"/>
        </dgm:presLayoutVars>
      </dgm:prSet>
      <dgm:spPr/>
    </dgm:pt>
    <dgm:pt modelId="{3D661B04-8872-4FC5-B546-CE7CD69C8AF6}" type="pres">
      <dgm:prSet presAssocID="{B7578642-7FF7-4D97-A2BE-A4FBA8B8529F}" presName="compNode" presStyleCnt="0"/>
      <dgm:spPr/>
    </dgm:pt>
    <dgm:pt modelId="{D54C223F-47DF-4C5A-A021-A1B94BD98C6A}" type="pres">
      <dgm:prSet presAssocID="{B7578642-7FF7-4D97-A2BE-A4FBA8B8529F}" presName="bgRect" presStyleLbl="bgShp" presStyleIdx="0" presStyleCnt="6"/>
      <dgm:spPr/>
    </dgm:pt>
    <dgm:pt modelId="{3DB0BEF6-8AA1-46FC-AE25-3CB3EF2C5133}" type="pres">
      <dgm:prSet presAssocID="{B7578642-7FF7-4D97-A2BE-A4FBA8B8529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5504DB68-64E8-41D1-AD43-32A693230E7A}" type="pres">
      <dgm:prSet presAssocID="{B7578642-7FF7-4D97-A2BE-A4FBA8B8529F}" presName="spaceRect" presStyleCnt="0"/>
      <dgm:spPr/>
    </dgm:pt>
    <dgm:pt modelId="{8D3B8C1B-1A44-46BB-BD1E-733231B3A109}" type="pres">
      <dgm:prSet presAssocID="{B7578642-7FF7-4D97-A2BE-A4FBA8B8529F}" presName="parTx" presStyleLbl="revTx" presStyleIdx="0" presStyleCnt="6">
        <dgm:presLayoutVars>
          <dgm:chMax val="0"/>
          <dgm:chPref val="0"/>
        </dgm:presLayoutVars>
      </dgm:prSet>
      <dgm:spPr/>
    </dgm:pt>
    <dgm:pt modelId="{849F4FD4-87E8-404B-8147-F747E18CFE0F}" type="pres">
      <dgm:prSet presAssocID="{84748673-B5A4-45CF-B501-DBCAC51C9634}" presName="sibTrans" presStyleCnt="0"/>
      <dgm:spPr/>
    </dgm:pt>
    <dgm:pt modelId="{304424B7-C60E-4C6D-A21B-853312283317}" type="pres">
      <dgm:prSet presAssocID="{E8CDDA4A-FD6B-4A2C-A917-5BDDDFD2C7BB}" presName="compNode" presStyleCnt="0"/>
      <dgm:spPr/>
    </dgm:pt>
    <dgm:pt modelId="{9ED04EBC-46B1-4E72-9510-2F62D8291C94}" type="pres">
      <dgm:prSet presAssocID="{E8CDDA4A-FD6B-4A2C-A917-5BDDDFD2C7BB}" presName="bgRect" presStyleLbl="bgShp" presStyleIdx="1" presStyleCnt="6"/>
      <dgm:spPr/>
    </dgm:pt>
    <dgm:pt modelId="{DA09A505-F332-49FE-AEE7-E902091893E8}" type="pres">
      <dgm:prSet presAssocID="{E8CDDA4A-FD6B-4A2C-A917-5BDDDFD2C7B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FDD1A01E-1ECA-46C0-B21F-2CDE7F5FCE5F}" type="pres">
      <dgm:prSet presAssocID="{E8CDDA4A-FD6B-4A2C-A917-5BDDDFD2C7BB}" presName="spaceRect" presStyleCnt="0"/>
      <dgm:spPr/>
    </dgm:pt>
    <dgm:pt modelId="{AB864494-7F2F-4C04-A68E-9817F3B5AD29}" type="pres">
      <dgm:prSet presAssocID="{E8CDDA4A-FD6B-4A2C-A917-5BDDDFD2C7BB}" presName="parTx" presStyleLbl="revTx" presStyleIdx="1" presStyleCnt="6">
        <dgm:presLayoutVars>
          <dgm:chMax val="0"/>
          <dgm:chPref val="0"/>
        </dgm:presLayoutVars>
      </dgm:prSet>
      <dgm:spPr/>
    </dgm:pt>
    <dgm:pt modelId="{B5206405-A9D4-4ECA-B14F-B808C1278562}" type="pres">
      <dgm:prSet presAssocID="{F730FB13-661D-4781-A9CF-1B815C59BE84}" presName="sibTrans" presStyleCnt="0"/>
      <dgm:spPr/>
    </dgm:pt>
    <dgm:pt modelId="{FEE54FBE-866D-4144-A019-463D3F23F5C7}" type="pres">
      <dgm:prSet presAssocID="{7D166D08-422B-4F5E-B2AE-50553C724E97}" presName="compNode" presStyleCnt="0"/>
      <dgm:spPr/>
    </dgm:pt>
    <dgm:pt modelId="{A7706918-53DF-4DDE-98EB-94137431196F}" type="pres">
      <dgm:prSet presAssocID="{7D166D08-422B-4F5E-B2AE-50553C724E97}" presName="bgRect" presStyleLbl="bgShp" presStyleIdx="2" presStyleCnt="6"/>
      <dgm:spPr/>
    </dgm:pt>
    <dgm:pt modelId="{AAECC835-935F-4E54-BABF-0BBD63BE3A90}" type="pres">
      <dgm:prSet presAssocID="{7D166D08-422B-4F5E-B2AE-50553C724E9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3BE58E3C-47DC-4E0A-BB30-57B76F5E7F61}" type="pres">
      <dgm:prSet presAssocID="{7D166D08-422B-4F5E-B2AE-50553C724E97}" presName="spaceRect" presStyleCnt="0"/>
      <dgm:spPr/>
    </dgm:pt>
    <dgm:pt modelId="{7B00A003-2E85-4872-8448-BA96F2174472}" type="pres">
      <dgm:prSet presAssocID="{7D166D08-422B-4F5E-B2AE-50553C724E97}" presName="parTx" presStyleLbl="revTx" presStyleIdx="2" presStyleCnt="6">
        <dgm:presLayoutVars>
          <dgm:chMax val="0"/>
          <dgm:chPref val="0"/>
        </dgm:presLayoutVars>
      </dgm:prSet>
      <dgm:spPr/>
    </dgm:pt>
    <dgm:pt modelId="{7CCD3A77-BC72-4D60-86FF-B4F122E574AA}" type="pres">
      <dgm:prSet presAssocID="{EC2AFAAA-3403-4998-8C81-2BFD955B0425}" presName="sibTrans" presStyleCnt="0"/>
      <dgm:spPr/>
    </dgm:pt>
    <dgm:pt modelId="{A6D40381-BFE8-4A23-8FF1-375457DB8A07}" type="pres">
      <dgm:prSet presAssocID="{F2B300E2-93FC-40FB-9A6D-7880DA71B092}" presName="compNode" presStyleCnt="0"/>
      <dgm:spPr/>
    </dgm:pt>
    <dgm:pt modelId="{31E69FB2-113E-4F11-BACF-7C1B7D245D3D}" type="pres">
      <dgm:prSet presAssocID="{F2B300E2-93FC-40FB-9A6D-7880DA71B092}" presName="bgRect" presStyleLbl="bgShp" presStyleIdx="3" presStyleCnt="6"/>
      <dgm:spPr/>
    </dgm:pt>
    <dgm:pt modelId="{321F5788-8DD1-4746-9ADC-6D7604739F70}" type="pres">
      <dgm:prSet presAssocID="{F2B300E2-93FC-40FB-9A6D-7880DA71B09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EDEB5DD6-5580-4F8A-A3FC-647E0C57E572}" type="pres">
      <dgm:prSet presAssocID="{F2B300E2-93FC-40FB-9A6D-7880DA71B092}" presName="spaceRect" presStyleCnt="0"/>
      <dgm:spPr/>
    </dgm:pt>
    <dgm:pt modelId="{796CB102-9B66-43F7-9BA1-1218E288F73A}" type="pres">
      <dgm:prSet presAssocID="{F2B300E2-93FC-40FB-9A6D-7880DA71B092}" presName="parTx" presStyleLbl="revTx" presStyleIdx="3" presStyleCnt="6">
        <dgm:presLayoutVars>
          <dgm:chMax val="0"/>
          <dgm:chPref val="0"/>
        </dgm:presLayoutVars>
      </dgm:prSet>
      <dgm:spPr/>
    </dgm:pt>
    <dgm:pt modelId="{E901814B-333B-4A55-A122-C0EEB563ECD8}" type="pres">
      <dgm:prSet presAssocID="{B1CF34E7-D836-4B34-8A75-D07C04AC63A7}" presName="sibTrans" presStyleCnt="0"/>
      <dgm:spPr/>
    </dgm:pt>
    <dgm:pt modelId="{47AB833B-6351-406B-9F67-D7477CE8D426}" type="pres">
      <dgm:prSet presAssocID="{7737DD22-DDA7-4F85-A2DB-757F5FF3FC49}" presName="compNode" presStyleCnt="0"/>
      <dgm:spPr/>
    </dgm:pt>
    <dgm:pt modelId="{E4AAFB76-371C-4108-B4C5-A4A5E30E55A7}" type="pres">
      <dgm:prSet presAssocID="{7737DD22-DDA7-4F85-A2DB-757F5FF3FC49}" presName="bgRect" presStyleLbl="bgShp" presStyleIdx="4" presStyleCnt="6"/>
      <dgm:spPr/>
    </dgm:pt>
    <dgm:pt modelId="{DB5DA65A-14BA-436A-8D6D-7206AF45E6D8}" type="pres">
      <dgm:prSet presAssocID="{7737DD22-DDA7-4F85-A2DB-757F5FF3FC4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ject"/>
        </a:ext>
      </dgm:extLst>
    </dgm:pt>
    <dgm:pt modelId="{BF337E80-95DC-4E70-B997-480ED9BF1862}" type="pres">
      <dgm:prSet presAssocID="{7737DD22-DDA7-4F85-A2DB-757F5FF3FC49}" presName="spaceRect" presStyleCnt="0"/>
      <dgm:spPr/>
    </dgm:pt>
    <dgm:pt modelId="{EF17E2E7-4A81-41E1-A7F7-5479614B470B}" type="pres">
      <dgm:prSet presAssocID="{7737DD22-DDA7-4F85-A2DB-757F5FF3FC49}" presName="parTx" presStyleLbl="revTx" presStyleIdx="4" presStyleCnt="6">
        <dgm:presLayoutVars>
          <dgm:chMax val="0"/>
          <dgm:chPref val="0"/>
        </dgm:presLayoutVars>
      </dgm:prSet>
      <dgm:spPr/>
    </dgm:pt>
    <dgm:pt modelId="{C44D1D45-5841-4B33-9313-96202F4CE4B4}" type="pres">
      <dgm:prSet presAssocID="{42F2276F-FC90-4D25-BBF8-59815F8508BC}" presName="sibTrans" presStyleCnt="0"/>
      <dgm:spPr/>
    </dgm:pt>
    <dgm:pt modelId="{46D7FEEF-BF2F-4377-90E4-A7643F0A033B}" type="pres">
      <dgm:prSet presAssocID="{93C465B4-0FD6-4A33-A74A-A1136532F230}" presName="compNode" presStyleCnt="0"/>
      <dgm:spPr/>
    </dgm:pt>
    <dgm:pt modelId="{208FE325-0B63-469E-9C24-887507AC69D2}" type="pres">
      <dgm:prSet presAssocID="{93C465B4-0FD6-4A33-A74A-A1136532F230}" presName="bgRect" presStyleLbl="bgShp" presStyleIdx="5" presStyleCnt="6"/>
      <dgm:spPr/>
    </dgm:pt>
    <dgm:pt modelId="{66BCDC6E-FEE5-4B20-A4A4-69AE650CFAEB}" type="pres">
      <dgm:prSet presAssocID="{93C465B4-0FD6-4A33-A74A-A1136532F23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227C0ADE-7518-4B04-B452-054665101940}" type="pres">
      <dgm:prSet presAssocID="{93C465B4-0FD6-4A33-A74A-A1136532F230}" presName="spaceRect" presStyleCnt="0"/>
      <dgm:spPr/>
    </dgm:pt>
    <dgm:pt modelId="{81A3AF56-6DBF-4F07-A976-177BB113F141}" type="pres">
      <dgm:prSet presAssocID="{93C465B4-0FD6-4A33-A74A-A1136532F230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9803122-BC9E-48D2-A662-2D7BEA986E00}" srcId="{D53ADAC7-95B7-4458-904A-40B8575726CA}" destId="{B7578642-7FF7-4D97-A2BE-A4FBA8B8529F}" srcOrd="0" destOrd="0" parTransId="{86CE5EB4-A431-453C-A4E6-3CB19D237EBE}" sibTransId="{84748673-B5A4-45CF-B501-DBCAC51C9634}"/>
    <dgm:cxn modelId="{FA362D46-54FA-49F6-AB96-EE1DA57F50F4}" type="presOf" srcId="{D53ADAC7-95B7-4458-904A-40B8575726CA}" destId="{014DBAC7-1CF6-40A3-A603-B9A823EC07B1}" srcOrd="0" destOrd="0" presId="urn:microsoft.com/office/officeart/2018/2/layout/IconVerticalSolidList"/>
    <dgm:cxn modelId="{7556F959-5F93-4445-A718-329E6F82B2F7}" type="presOf" srcId="{F2B300E2-93FC-40FB-9A6D-7880DA71B092}" destId="{796CB102-9B66-43F7-9BA1-1218E288F73A}" srcOrd="0" destOrd="0" presId="urn:microsoft.com/office/officeart/2018/2/layout/IconVerticalSolidList"/>
    <dgm:cxn modelId="{146F4483-2D58-41C4-A7E8-C7DA66865F76}" srcId="{D53ADAC7-95B7-4458-904A-40B8575726CA}" destId="{7737DD22-DDA7-4F85-A2DB-757F5FF3FC49}" srcOrd="4" destOrd="0" parTransId="{0315322E-7BFE-4AAF-849D-8F431AFAE126}" sibTransId="{42F2276F-FC90-4D25-BBF8-59815F8508BC}"/>
    <dgm:cxn modelId="{E969A08A-8BB8-4A56-A30B-24B3159A6B5A}" type="presOf" srcId="{E8CDDA4A-FD6B-4A2C-A917-5BDDDFD2C7BB}" destId="{AB864494-7F2F-4C04-A68E-9817F3B5AD29}" srcOrd="0" destOrd="0" presId="urn:microsoft.com/office/officeart/2018/2/layout/IconVerticalSolidList"/>
    <dgm:cxn modelId="{4ACB2E8F-8C2B-4766-950E-8FAC96006A3A}" type="presOf" srcId="{7D166D08-422B-4F5E-B2AE-50553C724E97}" destId="{7B00A003-2E85-4872-8448-BA96F2174472}" srcOrd="0" destOrd="0" presId="urn:microsoft.com/office/officeart/2018/2/layout/IconVerticalSolidList"/>
    <dgm:cxn modelId="{83327C90-D3EB-4390-9729-FC9FDEDC8907}" srcId="{D53ADAC7-95B7-4458-904A-40B8575726CA}" destId="{7D166D08-422B-4F5E-B2AE-50553C724E97}" srcOrd="2" destOrd="0" parTransId="{FE9D555F-F9CE-463B-B0AA-ABDE8ED1C74E}" sibTransId="{EC2AFAAA-3403-4998-8C81-2BFD955B0425}"/>
    <dgm:cxn modelId="{0C809D91-193A-4AF9-8FB7-11907DB2F456}" srcId="{D53ADAC7-95B7-4458-904A-40B8575726CA}" destId="{E8CDDA4A-FD6B-4A2C-A917-5BDDDFD2C7BB}" srcOrd="1" destOrd="0" parTransId="{1FC4ACA2-AD01-40DB-B06E-340735084992}" sibTransId="{F730FB13-661D-4781-A9CF-1B815C59BE84}"/>
    <dgm:cxn modelId="{16B12A94-8940-4545-8CFB-5BA487E61976}" type="presOf" srcId="{7737DD22-DDA7-4F85-A2DB-757F5FF3FC49}" destId="{EF17E2E7-4A81-41E1-A7F7-5479614B470B}" srcOrd="0" destOrd="0" presId="urn:microsoft.com/office/officeart/2018/2/layout/IconVerticalSolidList"/>
    <dgm:cxn modelId="{73981295-721D-4B00-A2A9-5E03083E2B21}" type="presOf" srcId="{93C465B4-0FD6-4A33-A74A-A1136532F230}" destId="{81A3AF56-6DBF-4F07-A976-177BB113F141}" srcOrd="0" destOrd="0" presId="urn:microsoft.com/office/officeart/2018/2/layout/IconVerticalSolidList"/>
    <dgm:cxn modelId="{2A8863B0-3001-4693-A6DB-E111530CEDBC}" type="presOf" srcId="{B7578642-7FF7-4D97-A2BE-A4FBA8B8529F}" destId="{8D3B8C1B-1A44-46BB-BD1E-733231B3A109}" srcOrd="0" destOrd="0" presId="urn:microsoft.com/office/officeart/2018/2/layout/IconVerticalSolidList"/>
    <dgm:cxn modelId="{A4DA4EB9-0C2C-42FA-8D85-7CE57964C52F}" srcId="{D53ADAC7-95B7-4458-904A-40B8575726CA}" destId="{F2B300E2-93FC-40FB-9A6D-7880DA71B092}" srcOrd="3" destOrd="0" parTransId="{3BBE1EF0-26DF-48F7-9604-24546C467B47}" sibTransId="{B1CF34E7-D836-4B34-8A75-D07C04AC63A7}"/>
    <dgm:cxn modelId="{D79079C7-A997-4141-918D-78489DD7725E}" srcId="{D53ADAC7-95B7-4458-904A-40B8575726CA}" destId="{93C465B4-0FD6-4A33-A74A-A1136532F230}" srcOrd="5" destOrd="0" parTransId="{F6FDC9A3-E19B-43A9-8B51-DACFBA63A720}" sibTransId="{436A0694-74BF-4305-9CDE-D1D1AC458E21}"/>
    <dgm:cxn modelId="{274BFB72-E73D-4212-810F-1E2D202229B9}" type="presParOf" srcId="{014DBAC7-1CF6-40A3-A603-B9A823EC07B1}" destId="{3D661B04-8872-4FC5-B546-CE7CD69C8AF6}" srcOrd="0" destOrd="0" presId="urn:microsoft.com/office/officeart/2018/2/layout/IconVerticalSolidList"/>
    <dgm:cxn modelId="{4282EC71-23A3-4D97-AA69-98B726FC7AC9}" type="presParOf" srcId="{3D661B04-8872-4FC5-B546-CE7CD69C8AF6}" destId="{D54C223F-47DF-4C5A-A021-A1B94BD98C6A}" srcOrd="0" destOrd="0" presId="urn:microsoft.com/office/officeart/2018/2/layout/IconVerticalSolidList"/>
    <dgm:cxn modelId="{B59765AE-3285-49BA-AB1D-ED270B42A614}" type="presParOf" srcId="{3D661B04-8872-4FC5-B546-CE7CD69C8AF6}" destId="{3DB0BEF6-8AA1-46FC-AE25-3CB3EF2C5133}" srcOrd="1" destOrd="0" presId="urn:microsoft.com/office/officeart/2018/2/layout/IconVerticalSolidList"/>
    <dgm:cxn modelId="{AD87BB3E-D42C-4AEA-931C-4D0CE1544D29}" type="presParOf" srcId="{3D661B04-8872-4FC5-B546-CE7CD69C8AF6}" destId="{5504DB68-64E8-41D1-AD43-32A693230E7A}" srcOrd="2" destOrd="0" presId="urn:microsoft.com/office/officeart/2018/2/layout/IconVerticalSolidList"/>
    <dgm:cxn modelId="{0AA02BD7-6A83-4D6C-8DB2-41077D9F2D63}" type="presParOf" srcId="{3D661B04-8872-4FC5-B546-CE7CD69C8AF6}" destId="{8D3B8C1B-1A44-46BB-BD1E-733231B3A109}" srcOrd="3" destOrd="0" presId="urn:microsoft.com/office/officeart/2018/2/layout/IconVerticalSolidList"/>
    <dgm:cxn modelId="{FC1F04D3-0DCC-4D71-B026-A79CAD93B23F}" type="presParOf" srcId="{014DBAC7-1CF6-40A3-A603-B9A823EC07B1}" destId="{849F4FD4-87E8-404B-8147-F747E18CFE0F}" srcOrd="1" destOrd="0" presId="urn:microsoft.com/office/officeart/2018/2/layout/IconVerticalSolidList"/>
    <dgm:cxn modelId="{39730ECD-F781-46C2-BB4A-0F44FF944A47}" type="presParOf" srcId="{014DBAC7-1CF6-40A3-A603-B9A823EC07B1}" destId="{304424B7-C60E-4C6D-A21B-853312283317}" srcOrd="2" destOrd="0" presId="urn:microsoft.com/office/officeart/2018/2/layout/IconVerticalSolidList"/>
    <dgm:cxn modelId="{48CEB9B2-4F51-42E1-AFFC-5E28C2481C94}" type="presParOf" srcId="{304424B7-C60E-4C6D-A21B-853312283317}" destId="{9ED04EBC-46B1-4E72-9510-2F62D8291C94}" srcOrd="0" destOrd="0" presId="urn:microsoft.com/office/officeart/2018/2/layout/IconVerticalSolidList"/>
    <dgm:cxn modelId="{077749E8-A8F8-4168-B389-31F5DA34E1BB}" type="presParOf" srcId="{304424B7-C60E-4C6D-A21B-853312283317}" destId="{DA09A505-F332-49FE-AEE7-E902091893E8}" srcOrd="1" destOrd="0" presId="urn:microsoft.com/office/officeart/2018/2/layout/IconVerticalSolidList"/>
    <dgm:cxn modelId="{A6284E05-6FB0-4461-8145-D3351D341F89}" type="presParOf" srcId="{304424B7-C60E-4C6D-A21B-853312283317}" destId="{FDD1A01E-1ECA-46C0-B21F-2CDE7F5FCE5F}" srcOrd="2" destOrd="0" presId="urn:microsoft.com/office/officeart/2018/2/layout/IconVerticalSolidList"/>
    <dgm:cxn modelId="{B921FFC1-034D-47FA-9114-E7421B46AD70}" type="presParOf" srcId="{304424B7-C60E-4C6D-A21B-853312283317}" destId="{AB864494-7F2F-4C04-A68E-9817F3B5AD29}" srcOrd="3" destOrd="0" presId="urn:microsoft.com/office/officeart/2018/2/layout/IconVerticalSolidList"/>
    <dgm:cxn modelId="{ED10D1BB-808A-4132-AEC2-D77EB59CCB3F}" type="presParOf" srcId="{014DBAC7-1CF6-40A3-A603-B9A823EC07B1}" destId="{B5206405-A9D4-4ECA-B14F-B808C1278562}" srcOrd="3" destOrd="0" presId="urn:microsoft.com/office/officeart/2018/2/layout/IconVerticalSolidList"/>
    <dgm:cxn modelId="{406E9B1A-D43D-4730-8F0C-BA8442D66D6C}" type="presParOf" srcId="{014DBAC7-1CF6-40A3-A603-B9A823EC07B1}" destId="{FEE54FBE-866D-4144-A019-463D3F23F5C7}" srcOrd="4" destOrd="0" presId="urn:microsoft.com/office/officeart/2018/2/layout/IconVerticalSolidList"/>
    <dgm:cxn modelId="{AD904287-DB33-48D3-BBCA-97579EE4E8AE}" type="presParOf" srcId="{FEE54FBE-866D-4144-A019-463D3F23F5C7}" destId="{A7706918-53DF-4DDE-98EB-94137431196F}" srcOrd="0" destOrd="0" presId="urn:microsoft.com/office/officeart/2018/2/layout/IconVerticalSolidList"/>
    <dgm:cxn modelId="{AAE280B3-3794-4125-9124-7FCD2EB5F289}" type="presParOf" srcId="{FEE54FBE-866D-4144-A019-463D3F23F5C7}" destId="{AAECC835-935F-4E54-BABF-0BBD63BE3A90}" srcOrd="1" destOrd="0" presId="urn:microsoft.com/office/officeart/2018/2/layout/IconVerticalSolidList"/>
    <dgm:cxn modelId="{ED8C6BF4-AA68-4BF9-9D32-5CF711D7CB8F}" type="presParOf" srcId="{FEE54FBE-866D-4144-A019-463D3F23F5C7}" destId="{3BE58E3C-47DC-4E0A-BB30-57B76F5E7F61}" srcOrd="2" destOrd="0" presId="urn:microsoft.com/office/officeart/2018/2/layout/IconVerticalSolidList"/>
    <dgm:cxn modelId="{74CCC288-D741-4009-A3E7-C408F13A64F8}" type="presParOf" srcId="{FEE54FBE-866D-4144-A019-463D3F23F5C7}" destId="{7B00A003-2E85-4872-8448-BA96F2174472}" srcOrd="3" destOrd="0" presId="urn:microsoft.com/office/officeart/2018/2/layout/IconVerticalSolidList"/>
    <dgm:cxn modelId="{55B75E19-0844-4466-A339-6D6B943F07A7}" type="presParOf" srcId="{014DBAC7-1CF6-40A3-A603-B9A823EC07B1}" destId="{7CCD3A77-BC72-4D60-86FF-B4F122E574AA}" srcOrd="5" destOrd="0" presId="urn:microsoft.com/office/officeart/2018/2/layout/IconVerticalSolidList"/>
    <dgm:cxn modelId="{3C269DC0-7EA0-45F6-83F4-002A86FB5D72}" type="presParOf" srcId="{014DBAC7-1CF6-40A3-A603-B9A823EC07B1}" destId="{A6D40381-BFE8-4A23-8FF1-375457DB8A07}" srcOrd="6" destOrd="0" presId="urn:microsoft.com/office/officeart/2018/2/layout/IconVerticalSolidList"/>
    <dgm:cxn modelId="{A582457A-BBA9-46B1-BC7D-2BA9932699B9}" type="presParOf" srcId="{A6D40381-BFE8-4A23-8FF1-375457DB8A07}" destId="{31E69FB2-113E-4F11-BACF-7C1B7D245D3D}" srcOrd="0" destOrd="0" presId="urn:microsoft.com/office/officeart/2018/2/layout/IconVerticalSolidList"/>
    <dgm:cxn modelId="{4140D711-D5D3-4A9F-9EE1-9D12D91AEE80}" type="presParOf" srcId="{A6D40381-BFE8-4A23-8FF1-375457DB8A07}" destId="{321F5788-8DD1-4746-9ADC-6D7604739F70}" srcOrd="1" destOrd="0" presId="urn:microsoft.com/office/officeart/2018/2/layout/IconVerticalSolidList"/>
    <dgm:cxn modelId="{E5A3375B-8774-4819-918B-D003961F6816}" type="presParOf" srcId="{A6D40381-BFE8-4A23-8FF1-375457DB8A07}" destId="{EDEB5DD6-5580-4F8A-A3FC-647E0C57E572}" srcOrd="2" destOrd="0" presId="urn:microsoft.com/office/officeart/2018/2/layout/IconVerticalSolidList"/>
    <dgm:cxn modelId="{15FE5267-031E-45F0-AD8F-7511500A4AD8}" type="presParOf" srcId="{A6D40381-BFE8-4A23-8FF1-375457DB8A07}" destId="{796CB102-9B66-43F7-9BA1-1218E288F73A}" srcOrd="3" destOrd="0" presId="urn:microsoft.com/office/officeart/2018/2/layout/IconVerticalSolidList"/>
    <dgm:cxn modelId="{F844531F-A27F-41C0-A597-3EB109FB8F20}" type="presParOf" srcId="{014DBAC7-1CF6-40A3-A603-B9A823EC07B1}" destId="{E901814B-333B-4A55-A122-C0EEB563ECD8}" srcOrd="7" destOrd="0" presId="urn:microsoft.com/office/officeart/2018/2/layout/IconVerticalSolidList"/>
    <dgm:cxn modelId="{5CD9CCE8-95FD-44FD-927A-71A656D3983B}" type="presParOf" srcId="{014DBAC7-1CF6-40A3-A603-B9A823EC07B1}" destId="{47AB833B-6351-406B-9F67-D7477CE8D426}" srcOrd="8" destOrd="0" presId="urn:microsoft.com/office/officeart/2018/2/layout/IconVerticalSolidList"/>
    <dgm:cxn modelId="{34DD3864-801D-4E62-BF37-B6C2652E199C}" type="presParOf" srcId="{47AB833B-6351-406B-9F67-D7477CE8D426}" destId="{E4AAFB76-371C-4108-B4C5-A4A5E30E55A7}" srcOrd="0" destOrd="0" presId="urn:microsoft.com/office/officeart/2018/2/layout/IconVerticalSolidList"/>
    <dgm:cxn modelId="{CE42BACC-81B8-4BAB-B6F3-5CFD106FE079}" type="presParOf" srcId="{47AB833B-6351-406B-9F67-D7477CE8D426}" destId="{DB5DA65A-14BA-436A-8D6D-7206AF45E6D8}" srcOrd="1" destOrd="0" presId="urn:microsoft.com/office/officeart/2018/2/layout/IconVerticalSolidList"/>
    <dgm:cxn modelId="{42A12850-F147-4E14-A5DF-B487C4CA5206}" type="presParOf" srcId="{47AB833B-6351-406B-9F67-D7477CE8D426}" destId="{BF337E80-95DC-4E70-B997-480ED9BF1862}" srcOrd="2" destOrd="0" presId="urn:microsoft.com/office/officeart/2018/2/layout/IconVerticalSolidList"/>
    <dgm:cxn modelId="{F073B2B6-C333-4FC0-8263-7D99BAF6F9E4}" type="presParOf" srcId="{47AB833B-6351-406B-9F67-D7477CE8D426}" destId="{EF17E2E7-4A81-41E1-A7F7-5479614B470B}" srcOrd="3" destOrd="0" presId="urn:microsoft.com/office/officeart/2018/2/layout/IconVerticalSolidList"/>
    <dgm:cxn modelId="{4D2AF5A0-891C-4811-A97C-F65F9670040F}" type="presParOf" srcId="{014DBAC7-1CF6-40A3-A603-B9A823EC07B1}" destId="{C44D1D45-5841-4B33-9313-96202F4CE4B4}" srcOrd="9" destOrd="0" presId="urn:microsoft.com/office/officeart/2018/2/layout/IconVerticalSolidList"/>
    <dgm:cxn modelId="{BCB5A4D7-7086-48B6-AE3F-412EA449EFCA}" type="presParOf" srcId="{014DBAC7-1CF6-40A3-A603-B9A823EC07B1}" destId="{46D7FEEF-BF2F-4377-90E4-A7643F0A033B}" srcOrd="10" destOrd="0" presId="urn:microsoft.com/office/officeart/2018/2/layout/IconVerticalSolidList"/>
    <dgm:cxn modelId="{769B4040-0F70-4FCC-9A98-E08A87F63A9F}" type="presParOf" srcId="{46D7FEEF-BF2F-4377-90E4-A7643F0A033B}" destId="{208FE325-0B63-469E-9C24-887507AC69D2}" srcOrd="0" destOrd="0" presId="urn:microsoft.com/office/officeart/2018/2/layout/IconVerticalSolidList"/>
    <dgm:cxn modelId="{D576FA87-3AF6-4EB9-AD6B-117419E7C89C}" type="presParOf" srcId="{46D7FEEF-BF2F-4377-90E4-A7643F0A033B}" destId="{66BCDC6E-FEE5-4B20-A4A4-69AE650CFAEB}" srcOrd="1" destOrd="0" presId="urn:microsoft.com/office/officeart/2018/2/layout/IconVerticalSolidList"/>
    <dgm:cxn modelId="{F871C6A7-01EA-4CFF-96CC-685FFDF1BA16}" type="presParOf" srcId="{46D7FEEF-BF2F-4377-90E4-A7643F0A033B}" destId="{227C0ADE-7518-4B04-B452-054665101940}" srcOrd="2" destOrd="0" presId="urn:microsoft.com/office/officeart/2018/2/layout/IconVerticalSolidList"/>
    <dgm:cxn modelId="{54E3FC41-4F09-4258-8064-FFA906FA8A87}" type="presParOf" srcId="{46D7FEEF-BF2F-4377-90E4-A7643F0A033B}" destId="{81A3AF56-6DBF-4F07-A976-177BB113F14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DC1C76-EEA3-414E-9089-502B32B384F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0C011EA-911E-4D8D-94DD-D5EF4C55950B}">
      <dgm:prSet/>
      <dgm:spPr/>
      <dgm:t>
        <a:bodyPr/>
        <a:lstStyle/>
        <a:p>
          <a:r>
            <a:rPr lang="en-US" b="1"/>
            <a:t>Case study:</a:t>
          </a:r>
          <a:endParaRPr lang="en-US"/>
        </a:p>
      </dgm:t>
    </dgm:pt>
    <dgm:pt modelId="{F0C39705-239F-4A2B-8C54-10D90586AE5B}" type="parTrans" cxnId="{34737BDD-B816-4D00-8856-D7E136BCB92F}">
      <dgm:prSet/>
      <dgm:spPr/>
      <dgm:t>
        <a:bodyPr/>
        <a:lstStyle/>
        <a:p>
          <a:endParaRPr lang="en-US"/>
        </a:p>
      </dgm:t>
    </dgm:pt>
    <dgm:pt modelId="{CE0FB4B0-6D54-4DCC-B375-4370035EC562}" type="sibTrans" cxnId="{34737BDD-B816-4D00-8856-D7E136BCB92F}">
      <dgm:prSet/>
      <dgm:spPr/>
      <dgm:t>
        <a:bodyPr/>
        <a:lstStyle/>
        <a:p>
          <a:endParaRPr lang="en-US"/>
        </a:p>
      </dgm:t>
    </dgm:pt>
    <dgm:pt modelId="{215A8F29-977D-44DB-AC38-BA8AFBCCD67C}">
      <dgm:prSet/>
      <dgm:spPr/>
      <dgm:t>
        <a:bodyPr/>
        <a:lstStyle/>
        <a:p>
          <a:r>
            <a:rPr lang="en-US"/>
            <a:t>30Y , Male. sent by his GP to a provider for a sleep study- Tiredness</a:t>
          </a:r>
        </a:p>
      </dgm:t>
    </dgm:pt>
    <dgm:pt modelId="{D2DFB458-A4D7-4F54-9FCB-CEBFD9BE8693}" type="parTrans" cxnId="{F794E472-3E32-4E37-B573-BE23FF20BF83}">
      <dgm:prSet/>
      <dgm:spPr/>
      <dgm:t>
        <a:bodyPr/>
        <a:lstStyle/>
        <a:p>
          <a:endParaRPr lang="en-US"/>
        </a:p>
      </dgm:t>
    </dgm:pt>
    <dgm:pt modelId="{2E94DF88-FE3A-4D7A-B12E-B3A926E44E34}" type="sibTrans" cxnId="{F794E472-3E32-4E37-B573-BE23FF20BF83}">
      <dgm:prSet/>
      <dgm:spPr/>
      <dgm:t>
        <a:bodyPr/>
        <a:lstStyle/>
        <a:p>
          <a:endParaRPr lang="en-US"/>
        </a:p>
      </dgm:t>
    </dgm:pt>
    <dgm:pt modelId="{8255EDDE-1ED9-4C68-90CE-150E50B39E63}">
      <dgm:prSet/>
      <dgm:spPr/>
      <dgm:t>
        <a:bodyPr/>
        <a:lstStyle/>
        <a:p>
          <a:r>
            <a:rPr lang="en-US"/>
            <a:t>Sleep study 3</a:t>
          </a:r>
          <a:r>
            <a:rPr lang="en-US" baseline="30000"/>
            <a:t>rd</a:t>
          </a:r>
          <a:r>
            <a:rPr lang="en-US"/>
            <a:t> party provider- Severe OSA AHI 33/h</a:t>
          </a:r>
        </a:p>
      </dgm:t>
    </dgm:pt>
    <dgm:pt modelId="{9A19C9CD-B947-45A8-8A12-E1DA0931A2CC}" type="parTrans" cxnId="{FEE19C1D-94EA-48C3-887C-9AEDA4C99AD5}">
      <dgm:prSet/>
      <dgm:spPr/>
      <dgm:t>
        <a:bodyPr/>
        <a:lstStyle/>
        <a:p>
          <a:endParaRPr lang="en-US"/>
        </a:p>
      </dgm:t>
    </dgm:pt>
    <dgm:pt modelId="{C72A0070-B455-4810-9648-AB806BD4E9FE}" type="sibTrans" cxnId="{FEE19C1D-94EA-48C3-887C-9AEDA4C99AD5}">
      <dgm:prSet/>
      <dgm:spPr/>
      <dgm:t>
        <a:bodyPr/>
        <a:lstStyle/>
        <a:p>
          <a:endParaRPr lang="en-US"/>
        </a:p>
      </dgm:t>
    </dgm:pt>
    <dgm:pt modelId="{FB0215EE-12DF-4EE4-95E0-BF5851B35CB4}">
      <dgm:prSet/>
      <dgm:spPr/>
      <dgm:t>
        <a:bodyPr/>
        <a:lstStyle/>
        <a:p>
          <a:r>
            <a:rPr lang="en-US"/>
            <a:t>The sleep studies from third party providers are reported by sleep specialist– who have not seen the patient</a:t>
          </a:r>
        </a:p>
      </dgm:t>
    </dgm:pt>
    <dgm:pt modelId="{794AD3A5-89A7-4EAD-B75C-399B832F9855}" type="parTrans" cxnId="{78A83DC3-56A2-4EF1-8185-F428B525A70E}">
      <dgm:prSet/>
      <dgm:spPr/>
      <dgm:t>
        <a:bodyPr/>
        <a:lstStyle/>
        <a:p>
          <a:endParaRPr lang="en-US"/>
        </a:p>
      </dgm:t>
    </dgm:pt>
    <dgm:pt modelId="{2886C60B-F4D3-4613-BCF9-127597604575}" type="sibTrans" cxnId="{78A83DC3-56A2-4EF1-8185-F428B525A70E}">
      <dgm:prSet/>
      <dgm:spPr/>
      <dgm:t>
        <a:bodyPr/>
        <a:lstStyle/>
        <a:p>
          <a:endParaRPr lang="en-US"/>
        </a:p>
      </dgm:t>
    </dgm:pt>
    <dgm:pt modelId="{5223C4C1-7EA9-4731-B45E-A8C58AEFDD25}">
      <dgm:prSet/>
      <dgm:spPr/>
      <dgm:t>
        <a:bodyPr/>
        <a:lstStyle/>
        <a:p>
          <a:r>
            <a:rPr lang="en-US"/>
            <a:t>Therefore, suggest all possible treatment options</a:t>
          </a:r>
        </a:p>
      </dgm:t>
    </dgm:pt>
    <dgm:pt modelId="{6542231B-D6B0-4DE3-B8FA-07080CBFF9E7}" type="parTrans" cxnId="{3576C80A-A28B-4AF0-BEC4-8F9324572AA3}">
      <dgm:prSet/>
      <dgm:spPr/>
      <dgm:t>
        <a:bodyPr/>
        <a:lstStyle/>
        <a:p>
          <a:endParaRPr lang="en-US"/>
        </a:p>
      </dgm:t>
    </dgm:pt>
    <dgm:pt modelId="{BDF8DDBC-C0DD-4005-80EA-AECA8DF3F354}" type="sibTrans" cxnId="{3576C80A-A28B-4AF0-BEC4-8F9324572AA3}">
      <dgm:prSet/>
      <dgm:spPr/>
      <dgm:t>
        <a:bodyPr/>
        <a:lstStyle/>
        <a:p>
          <a:endParaRPr lang="en-US"/>
        </a:p>
      </dgm:t>
    </dgm:pt>
    <dgm:pt modelId="{2271A8FF-6FBA-480E-8A9C-36904D3BB009}">
      <dgm:prSet/>
      <dgm:spPr/>
      <dgm:t>
        <a:bodyPr/>
        <a:lstStyle/>
        <a:p>
          <a:r>
            <a:rPr lang="en-US"/>
            <a:t>This patient had the treatment of CPAP suggested</a:t>
          </a:r>
        </a:p>
      </dgm:t>
    </dgm:pt>
    <dgm:pt modelId="{C2534097-5C83-4DE1-BE98-B2CA8E5DA75E}" type="parTrans" cxnId="{44F5C500-B0D6-4DDD-8D5C-FF94FA06E6DE}">
      <dgm:prSet/>
      <dgm:spPr/>
      <dgm:t>
        <a:bodyPr/>
        <a:lstStyle/>
        <a:p>
          <a:endParaRPr lang="en-US"/>
        </a:p>
      </dgm:t>
    </dgm:pt>
    <dgm:pt modelId="{31E148FE-F134-41C3-A054-536ABAEA609E}" type="sibTrans" cxnId="{44F5C500-B0D6-4DDD-8D5C-FF94FA06E6DE}">
      <dgm:prSet/>
      <dgm:spPr/>
      <dgm:t>
        <a:bodyPr/>
        <a:lstStyle/>
        <a:p>
          <a:endParaRPr lang="en-US"/>
        </a:p>
      </dgm:t>
    </dgm:pt>
    <dgm:pt modelId="{609AEBF1-2D3B-4C58-A54D-F93F72BEC90D}">
      <dgm:prSet/>
      <dgm:spPr/>
      <dgm:t>
        <a:bodyPr/>
        <a:lstStyle/>
        <a:p>
          <a:r>
            <a:rPr lang="en-US"/>
            <a:t>Same third-party provider started CPAP</a:t>
          </a:r>
        </a:p>
      </dgm:t>
    </dgm:pt>
    <dgm:pt modelId="{A5478D48-AA73-496B-B512-147005634451}" type="parTrans" cxnId="{95F7918C-E75A-4FA1-B30A-69606770E4F8}">
      <dgm:prSet/>
      <dgm:spPr/>
      <dgm:t>
        <a:bodyPr/>
        <a:lstStyle/>
        <a:p>
          <a:endParaRPr lang="en-US"/>
        </a:p>
      </dgm:t>
    </dgm:pt>
    <dgm:pt modelId="{3746D804-EA86-46C0-9C9E-80E89666A8E9}" type="sibTrans" cxnId="{95F7918C-E75A-4FA1-B30A-69606770E4F8}">
      <dgm:prSet/>
      <dgm:spPr/>
      <dgm:t>
        <a:bodyPr/>
        <a:lstStyle/>
        <a:p>
          <a:endParaRPr lang="en-US"/>
        </a:p>
      </dgm:t>
    </dgm:pt>
    <dgm:pt modelId="{F2062194-9FB8-774E-B446-2C3BFEE54982}" type="pres">
      <dgm:prSet presAssocID="{5EDC1C76-EEA3-414E-9089-502B32B384FC}" presName="linearFlow" presStyleCnt="0">
        <dgm:presLayoutVars>
          <dgm:resizeHandles val="exact"/>
        </dgm:presLayoutVars>
      </dgm:prSet>
      <dgm:spPr/>
    </dgm:pt>
    <dgm:pt modelId="{EB79D96C-BA56-2943-B961-9355E2A09EF0}" type="pres">
      <dgm:prSet presAssocID="{30C011EA-911E-4D8D-94DD-D5EF4C55950B}" presName="node" presStyleLbl="node1" presStyleIdx="0" presStyleCnt="1">
        <dgm:presLayoutVars>
          <dgm:bulletEnabled val="1"/>
        </dgm:presLayoutVars>
      </dgm:prSet>
      <dgm:spPr/>
    </dgm:pt>
  </dgm:ptLst>
  <dgm:cxnLst>
    <dgm:cxn modelId="{44F5C500-B0D6-4DDD-8D5C-FF94FA06E6DE}" srcId="{30C011EA-911E-4D8D-94DD-D5EF4C55950B}" destId="{2271A8FF-6FBA-480E-8A9C-36904D3BB009}" srcOrd="4" destOrd="0" parTransId="{C2534097-5C83-4DE1-BE98-B2CA8E5DA75E}" sibTransId="{31E148FE-F134-41C3-A054-536ABAEA609E}"/>
    <dgm:cxn modelId="{5A843504-A760-6242-8BD1-F0B2DE248093}" type="presOf" srcId="{609AEBF1-2D3B-4C58-A54D-F93F72BEC90D}" destId="{EB79D96C-BA56-2943-B961-9355E2A09EF0}" srcOrd="0" destOrd="6" presId="urn:microsoft.com/office/officeart/2005/8/layout/process2"/>
    <dgm:cxn modelId="{3576C80A-A28B-4AF0-BEC4-8F9324572AA3}" srcId="{30C011EA-911E-4D8D-94DD-D5EF4C55950B}" destId="{5223C4C1-7EA9-4731-B45E-A8C58AEFDD25}" srcOrd="3" destOrd="0" parTransId="{6542231B-D6B0-4DE3-B8FA-07080CBFF9E7}" sibTransId="{BDF8DDBC-C0DD-4005-80EA-AECA8DF3F354}"/>
    <dgm:cxn modelId="{FEE19C1D-94EA-48C3-887C-9AEDA4C99AD5}" srcId="{30C011EA-911E-4D8D-94DD-D5EF4C55950B}" destId="{8255EDDE-1ED9-4C68-90CE-150E50B39E63}" srcOrd="1" destOrd="0" parTransId="{9A19C9CD-B947-45A8-8A12-E1DA0931A2CC}" sibTransId="{C72A0070-B455-4810-9648-AB806BD4E9FE}"/>
    <dgm:cxn modelId="{4788DF22-63B5-DE47-BB2F-238FC356572F}" type="presOf" srcId="{5EDC1C76-EEA3-414E-9089-502B32B384FC}" destId="{F2062194-9FB8-774E-B446-2C3BFEE54982}" srcOrd="0" destOrd="0" presId="urn:microsoft.com/office/officeart/2005/8/layout/process2"/>
    <dgm:cxn modelId="{FD83124D-81DB-9D47-9283-8E2BDF9FB0E9}" type="presOf" srcId="{30C011EA-911E-4D8D-94DD-D5EF4C55950B}" destId="{EB79D96C-BA56-2943-B961-9355E2A09EF0}" srcOrd="0" destOrd="0" presId="urn:microsoft.com/office/officeart/2005/8/layout/process2"/>
    <dgm:cxn modelId="{F794E472-3E32-4E37-B573-BE23FF20BF83}" srcId="{30C011EA-911E-4D8D-94DD-D5EF4C55950B}" destId="{215A8F29-977D-44DB-AC38-BA8AFBCCD67C}" srcOrd="0" destOrd="0" parTransId="{D2DFB458-A4D7-4F54-9FCB-CEBFD9BE8693}" sibTransId="{2E94DF88-FE3A-4D7A-B12E-B3A926E44E34}"/>
    <dgm:cxn modelId="{71812287-3666-D745-8ACF-10C9926041AA}" type="presOf" srcId="{FB0215EE-12DF-4EE4-95E0-BF5851B35CB4}" destId="{EB79D96C-BA56-2943-B961-9355E2A09EF0}" srcOrd="0" destOrd="3" presId="urn:microsoft.com/office/officeart/2005/8/layout/process2"/>
    <dgm:cxn modelId="{95F7918C-E75A-4FA1-B30A-69606770E4F8}" srcId="{30C011EA-911E-4D8D-94DD-D5EF4C55950B}" destId="{609AEBF1-2D3B-4C58-A54D-F93F72BEC90D}" srcOrd="5" destOrd="0" parTransId="{A5478D48-AA73-496B-B512-147005634451}" sibTransId="{3746D804-EA86-46C0-9C9E-80E89666A8E9}"/>
    <dgm:cxn modelId="{58F9299F-96E9-F44D-90FE-079701D06B5F}" type="presOf" srcId="{8255EDDE-1ED9-4C68-90CE-150E50B39E63}" destId="{EB79D96C-BA56-2943-B961-9355E2A09EF0}" srcOrd="0" destOrd="2" presId="urn:microsoft.com/office/officeart/2005/8/layout/process2"/>
    <dgm:cxn modelId="{B6584FAD-C234-5143-956A-3992DEDEDD02}" type="presOf" srcId="{2271A8FF-6FBA-480E-8A9C-36904D3BB009}" destId="{EB79D96C-BA56-2943-B961-9355E2A09EF0}" srcOrd="0" destOrd="5" presId="urn:microsoft.com/office/officeart/2005/8/layout/process2"/>
    <dgm:cxn modelId="{99338DAF-4CB6-814A-92CF-EDB71DBD1E64}" type="presOf" srcId="{5223C4C1-7EA9-4731-B45E-A8C58AEFDD25}" destId="{EB79D96C-BA56-2943-B961-9355E2A09EF0}" srcOrd="0" destOrd="4" presId="urn:microsoft.com/office/officeart/2005/8/layout/process2"/>
    <dgm:cxn modelId="{78A83DC3-56A2-4EF1-8185-F428B525A70E}" srcId="{30C011EA-911E-4D8D-94DD-D5EF4C55950B}" destId="{FB0215EE-12DF-4EE4-95E0-BF5851B35CB4}" srcOrd="2" destOrd="0" parTransId="{794AD3A5-89A7-4EAD-B75C-399B832F9855}" sibTransId="{2886C60B-F4D3-4613-BCF9-127597604575}"/>
    <dgm:cxn modelId="{34737BDD-B816-4D00-8856-D7E136BCB92F}" srcId="{5EDC1C76-EEA3-414E-9089-502B32B384FC}" destId="{30C011EA-911E-4D8D-94DD-D5EF4C55950B}" srcOrd="0" destOrd="0" parTransId="{F0C39705-239F-4A2B-8C54-10D90586AE5B}" sibTransId="{CE0FB4B0-6D54-4DCC-B375-4370035EC562}"/>
    <dgm:cxn modelId="{359730E0-9DC6-8845-9E1F-0499010C4996}" type="presOf" srcId="{215A8F29-977D-44DB-AC38-BA8AFBCCD67C}" destId="{EB79D96C-BA56-2943-B961-9355E2A09EF0}" srcOrd="0" destOrd="1" presId="urn:microsoft.com/office/officeart/2005/8/layout/process2"/>
    <dgm:cxn modelId="{ED333242-D412-C64B-9EAC-7FD134F3FF8D}" type="presParOf" srcId="{F2062194-9FB8-774E-B446-2C3BFEE54982}" destId="{EB79D96C-BA56-2943-B961-9355E2A09EF0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49FE65-8CE5-4659-8F0B-A7A75DE4E97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015B16-4E26-4D24-979A-802EC13B69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CPAP is only one type of treatment</a:t>
          </a:r>
        </a:p>
      </dgm:t>
    </dgm:pt>
    <dgm:pt modelId="{27FB1457-C2E1-41F9-A1FC-09CE1A3456DA}" type="parTrans" cxnId="{B6F2DAAC-F913-4753-B1C3-C359035D7BE7}">
      <dgm:prSet/>
      <dgm:spPr/>
      <dgm:t>
        <a:bodyPr/>
        <a:lstStyle/>
        <a:p>
          <a:endParaRPr lang="en-US"/>
        </a:p>
      </dgm:t>
    </dgm:pt>
    <dgm:pt modelId="{1624D51B-4815-46F3-9535-C8E1911E256F}" type="sibTrans" cxnId="{B6F2DAAC-F913-4753-B1C3-C359035D7BE7}">
      <dgm:prSet/>
      <dgm:spPr/>
      <dgm:t>
        <a:bodyPr/>
        <a:lstStyle/>
        <a:p>
          <a:endParaRPr lang="en-US"/>
        </a:p>
      </dgm:t>
    </dgm:pt>
    <dgm:pt modelId="{D5AB975A-68DD-4328-8BD1-21C64E8650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Options need to be tailored to the patient</a:t>
          </a:r>
        </a:p>
      </dgm:t>
    </dgm:pt>
    <dgm:pt modelId="{6A57961D-0DBF-47EA-95A9-1EEA6BA93F83}" type="parTrans" cxnId="{9AECB6BF-42B7-4C60-846C-0527C20D2F05}">
      <dgm:prSet/>
      <dgm:spPr/>
      <dgm:t>
        <a:bodyPr/>
        <a:lstStyle/>
        <a:p>
          <a:endParaRPr lang="en-US"/>
        </a:p>
      </dgm:t>
    </dgm:pt>
    <dgm:pt modelId="{9FDFD5E5-F4FA-4046-9713-335BEAD6B19E}" type="sibTrans" cxnId="{9AECB6BF-42B7-4C60-846C-0527C20D2F05}">
      <dgm:prSet/>
      <dgm:spPr/>
      <dgm:t>
        <a:bodyPr/>
        <a:lstStyle/>
        <a:p>
          <a:endParaRPr lang="en-US"/>
        </a:p>
      </dgm:t>
    </dgm:pt>
    <dgm:pt modelId="{AC1D5CB7-7D0C-48B7-A22F-4CBCBD6522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Once commenced on CPAP- specially for severe OSA needs medical review to make sure the treatment is optimized</a:t>
          </a:r>
        </a:p>
      </dgm:t>
    </dgm:pt>
    <dgm:pt modelId="{1FF63A11-6D5A-48A4-82D1-1AAB60410165}" type="parTrans" cxnId="{53E4ED01-7EF4-4E51-8E26-71D0E213B598}">
      <dgm:prSet/>
      <dgm:spPr/>
      <dgm:t>
        <a:bodyPr/>
        <a:lstStyle/>
        <a:p>
          <a:endParaRPr lang="en-US"/>
        </a:p>
      </dgm:t>
    </dgm:pt>
    <dgm:pt modelId="{CF667CDD-4B92-4C1C-A42B-9DE467A723FB}" type="sibTrans" cxnId="{53E4ED01-7EF4-4E51-8E26-71D0E213B598}">
      <dgm:prSet/>
      <dgm:spPr/>
      <dgm:t>
        <a:bodyPr/>
        <a:lstStyle/>
        <a:p>
          <a:endParaRPr lang="en-US"/>
        </a:p>
      </dgm:t>
    </dgm:pt>
    <dgm:pt modelId="{20798E60-1C8E-4177-9E70-AE7E770AB6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All commercial drivers need CPAP review yearly by a sleep specialist.</a:t>
          </a:r>
        </a:p>
      </dgm:t>
    </dgm:pt>
    <dgm:pt modelId="{DD3227FD-271F-45CA-994D-7D02E42CD2CB}" type="parTrans" cxnId="{898DB813-CAD1-4EBD-BD0C-D4849BA1BC0F}">
      <dgm:prSet/>
      <dgm:spPr/>
      <dgm:t>
        <a:bodyPr/>
        <a:lstStyle/>
        <a:p>
          <a:endParaRPr lang="en-US"/>
        </a:p>
      </dgm:t>
    </dgm:pt>
    <dgm:pt modelId="{3BAEACA7-B013-4179-B447-305EA786EBA4}" type="sibTrans" cxnId="{898DB813-CAD1-4EBD-BD0C-D4849BA1BC0F}">
      <dgm:prSet/>
      <dgm:spPr/>
      <dgm:t>
        <a:bodyPr/>
        <a:lstStyle/>
        <a:p>
          <a:endParaRPr lang="en-US"/>
        </a:p>
      </dgm:t>
    </dgm:pt>
    <dgm:pt modelId="{C5220DBE-69CE-4A54-B49E-D9BDC8C1D8A8}" type="pres">
      <dgm:prSet presAssocID="{AF49FE65-8CE5-4659-8F0B-A7A75DE4E97A}" presName="root" presStyleCnt="0">
        <dgm:presLayoutVars>
          <dgm:dir/>
          <dgm:resizeHandles val="exact"/>
        </dgm:presLayoutVars>
      </dgm:prSet>
      <dgm:spPr/>
    </dgm:pt>
    <dgm:pt modelId="{BE5E0C4F-0FE2-4CE8-A23A-3589B041A60B}" type="pres">
      <dgm:prSet presAssocID="{D4015B16-4E26-4D24-979A-802EC13B695B}" presName="compNode" presStyleCnt="0"/>
      <dgm:spPr/>
    </dgm:pt>
    <dgm:pt modelId="{6B09E95E-8C03-4DEC-95AB-C5908359EAC5}" type="pres">
      <dgm:prSet presAssocID="{D4015B16-4E26-4D24-979A-802EC13B695B}" presName="bgRect" presStyleLbl="bgShp" presStyleIdx="0" presStyleCnt="4"/>
      <dgm:spPr/>
    </dgm:pt>
    <dgm:pt modelId="{03E1D429-7CD8-452C-94B4-EB0404236A6D}" type="pres">
      <dgm:prSet presAssocID="{D4015B16-4E26-4D24-979A-802EC13B695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689C1CEF-1182-4AF3-8C21-0F950EF5D79E}" type="pres">
      <dgm:prSet presAssocID="{D4015B16-4E26-4D24-979A-802EC13B695B}" presName="spaceRect" presStyleCnt="0"/>
      <dgm:spPr/>
    </dgm:pt>
    <dgm:pt modelId="{A69881F3-F1F4-47E7-932C-44E20546CF7D}" type="pres">
      <dgm:prSet presAssocID="{D4015B16-4E26-4D24-979A-802EC13B695B}" presName="parTx" presStyleLbl="revTx" presStyleIdx="0" presStyleCnt="4">
        <dgm:presLayoutVars>
          <dgm:chMax val="0"/>
          <dgm:chPref val="0"/>
        </dgm:presLayoutVars>
      </dgm:prSet>
      <dgm:spPr/>
    </dgm:pt>
    <dgm:pt modelId="{1F985235-4DAC-4112-87C4-3386D703FA3E}" type="pres">
      <dgm:prSet presAssocID="{1624D51B-4815-46F3-9535-C8E1911E256F}" presName="sibTrans" presStyleCnt="0"/>
      <dgm:spPr/>
    </dgm:pt>
    <dgm:pt modelId="{D0337691-5E20-46A3-9A15-92BA0EF78852}" type="pres">
      <dgm:prSet presAssocID="{D5AB975A-68DD-4328-8BD1-21C64E8650A4}" presName="compNode" presStyleCnt="0"/>
      <dgm:spPr/>
    </dgm:pt>
    <dgm:pt modelId="{97E607C6-E4B8-4D58-97B2-72326156D20E}" type="pres">
      <dgm:prSet presAssocID="{D5AB975A-68DD-4328-8BD1-21C64E8650A4}" presName="bgRect" presStyleLbl="bgShp" presStyleIdx="1" presStyleCnt="4"/>
      <dgm:spPr/>
    </dgm:pt>
    <dgm:pt modelId="{E1501C41-4317-4EAD-980E-772ED3531E29}" type="pres">
      <dgm:prSet presAssocID="{D5AB975A-68DD-4328-8BD1-21C64E8650A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70311C55-70C4-45BA-A245-B5C562E3DD3B}" type="pres">
      <dgm:prSet presAssocID="{D5AB975A-68DD-4328-8BD1-21C64E8650A4}" presName="spaceRect" presStyleCnt="0"/>
      <dgm:spPr/>
    </dgm:pt>
    <dgm:pt modelId="{BF4228B2-D73E-4C65-8E81-7F5697D97673}" type="pres">
      <dgm:prSet presAssocID="{D5AB975A-68DD-4328-8BD1-21C64E8650A4}" presName="parTx" presStyleLbl="revTx" presStyleIdx="1" presStyleCnt="4">
        <dgm:presLayoutVars>
          <dgm:chMax val="0"/>
          <dgm:chPref val="0"/>
        </dgm:presLayoutVars>
      </dgm:prSet>
      <dgm:spPr/>
    </dgm:pt>
    <dgm:pt modelId="{E9155E70-1B51-46A5-A41B-2F7CCC357E00}" type="pres">
      <dgm:prSet presAssocID="{9FDFD5E5-F4FA-4046-9713-335BEAD6B19E}" presName="sibTrans" presStyleCnt="0"/>
      <dgm:spPr/>
    </dgm:pt>
    <dgm:pt modelId="{E8568152-FB93-4FCF-B693-E5E7559512D3}" type="pres">
      <dgm:prSet presAssocID="{AC1D5CB7-7D0C-48B7-A22F-4CBCBD652291}" presName="compNode" presStyleCnt="0"/>
      <dgm:spPr/>
    </dgm:pt>
    <dgm:pt modelId="{C8462D83-60BA-4BA5-B087-55651A7C48B3}" type="pres">
      <dgm:prSet presAssocID="{AC1D5CB7-7D0C-48B7-A22F-4CBCBD652291}" presName="bgRect" presStyleLbl="bgShp" presStyleIdx="2" presStyleCnt="4"/>
      <dgm:spPr/>
    </dgm:pt>
    <dgm:pt modelId="{3D03C5E7-6C48-44E8-B0B5-9FD508C5922D}" type="pres">
      <dgm:prSet presAssocID="{AC1D5CB7-7D0C-48B7-A22F-4CBCBD65229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850F1F2B-8071-42C9-A92C-6BA87E649B5B}" type="pres">
      <dgm:prSet presAssocID="{AC1D5CB7-7D0C-48B7-A22F-4CBCBD652291}" presName="spaceRect" presStyleCnt="0"/>
      <dgm:spPr/>
    </dgm:pt>
    <dgm:pt modelId="{E91936ED-BF69-4256-BB01-83ACCB9AA46E}" type="pres">
      <dgm:prSet presAssocID="{AC1D5CB7-7D0C-48B7-A22F-4CBCBD652291}" presName="parTx" presStyleLbl="revTx" presStyleIdx="2" presStyleCnt="4">
        <dgm:presLayoutVars>
          <dgm:chMax val="0"/>
          <dgm:chPref val="0"/>
        </dgm:presLayoutVars>
      </dgm:prSet>
      <dgm:spPr/>
    </dgm:pt>
    <dgm:pt modelId="{A91190B4-52A6-4A9F-8C07-90FD9EACCD84}" type="pres">
      <dgm:prSet presAssocID="{CF667CDD-4B92-4C1C-A42B-9DE467A723FB}" presName="sibTrans" presStyleCnt="0"/>
      <dgm:spPr/>
    </dgm:pt>
    <dgm:pt modelId="{3F958B5D-560A-46DB-813B-CC481ED04267}" type="pres">
      <dgm:prSet presAssocID="{20798E60-1C8E-4177-9E70-AE7E770AB6C4}" presName="compNode" presStyleCnt="0"/>
      <dgm:spPr/>
    </dgm:pt>
    <dgm:pt modelId="{7A7CB32D-23BD-4165-9078-DF4B98091365}" type="pres">
      <dgm:prSet presAssocID="{20798E60-1C8E-4177-9E70-AE7E770AB6C4}" presName="bgRect" presStyleLbl="bgShp" presStyleIdx="3" presStyleCnt="4"/>
      <dgm:spPr/>
    </dgm:pt>
    <dgm:pt modelId="{EDFAB295-A8AC-477E-B811-595BE4AF8604}" type="pres">
      <dgm:prSet presAssocID="{20798E60-1C8E-4177-9E70-AE7E770AB6C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924F2220-99FB-42F6-95EF-86A57D289CE0}" type="pres">
      <dgm:prSet presAssocID="{20798E60-1C8E-4177-9E70-AE7E770AB6C4}" presName="spaceRect" presStyleCnt="0"/>
      <dgm:spPr/>
    </dgm:pt>
    <dgm:pt modelId="{3CF675F7-A80D-45D1-AA6B-B07EAAB13BD2}" type="pres">
      <dgm:prSet presAssocID="{20798E60-1C8E-4177-9E70-AE7E770AB6C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3E4ED01-7EF4-4E51-8E26-71D0E213B598}" srcId="{AF49FE65-8CE5-4659-8F0B-A7A75DE4E97A}" destId="{AC1D5CB7-7D0C-48B7-A22F-4CBCBD652291}" srcOrd="2" destOrd="0" parTransId="{1FF63A11-6D5A-48A4-82D1-1AAB60410165}" sibTransId="{CF667CDD-4B92-4C1C-A42B-9DE467A723FB}"/>
    <dgm:cxn modelId="{898DB813-CAD1-4EBD-BD0C-D4849BA1BC0F}" srcId="{AF49FE65-8CE5-4659-8F0B-A7A75DE4E97A}" destId="{20798E60-1C8E-4177-9E70-AE7E770AB6C4}" srcOrd="3" destOrd="0" parTransId="{DD3227FD-271F-45CA-994D-7D02E42CD2CB}" sibTransId="{3BAEACA7-B013-4179-B447-305EA786EBA4}"/>
    <dgm:cxn modelId="{6EDC7A24-3131-44D4-A196-F55CFEE2C573}" type="presOf" srcId="{D4015B16-4E26-4D24-979A-802EC13B695B}" destId="{A69881F3-F1F4-47E7-932C-44E20546CF7D}" srcOrd="0" destOrd="0" presId="urn:microsoft.com/office/officeart/2018/2/layout/IconVerticalSolidList"/>
    <dgm:cxn modelId="{75AA5D71-7CB9-4DDA-B6DF-24B9742CF0EF}" type="presOf" srcId="{AF49FE65-8CE5-4659-8F0B-A7A75DE4E97A}" destId="{C5220DBE-69CE-4A54-B49E-D9BDC8C1D8A8}" srcOrd="0" destOrd="0" presId="urn:microsoft.com/office/officeart/2018/2/layout/IconVerticalSolidList"/>
    <dgm:cxn modelId="{1243C595-FEDC-4556-B3BE-224E1C8B1DF7}" type="presOf" srcId="{AC1D5CB7-7D0C-48B7-A22F-4CBCBD652291}" destId="{E91936ED-BF69-4256-BB01-83ACCB9AA46E}" srcOrd="0" destOrd="0" presId="urn:microsoft.com/office/officeart/2018/2/layout/IconVerticalSolidList"/>
    <dgm:cxn modelId="{6D619FA8-9770-47D6-8A38-27FF2A7E8E48}" type="presOf" srcId="{20798E60-1C8E-4177-9E70-AE7E770AB6C4}" destId="{3CF675F7-A80D-45D1-AA6B-B07EAAB13BD2}" srcOrd="0" destOrd="0" presId="urn:microsoft.com/office/officeart/2018/2/layout/IconVerticalSolidList"/>
    <dgm:cxn modelId="{B6F2DAAC-F913-4753-B1C3-C359035D7BE7}" srcId="{AF49FE65-8CE5-4659-8F0B-A7A75DE4E97A}" destId="{D4015B16-4E26-4D24-979A-802EC13B695B}" srcOrd="0" destOrd="0" parTransId="{27FB1457-C2E1-41F9-A1FC-09CE1A3456DA}" sibTransId="{1624D51B-4815-46F3-9535-C8E1911E256F}"/>
    <dgm:cxn modelId="{9AECB6BF-42B7-4C60-846C-0527C20D2F05}" srcId="{AF49FE65-8CE5-4659-8F0B-A7A75DE4E97A}" destId="{D5AB975A-68DD-4328-8BD1-21C64E8650A4}" srcOrd="1" destOrd="0" parTransId="{6A57961D-0DBF-47EA-95A9-1EEA6BA93F83}" sibTransId="{9FDFD5E5-F4FA-4046-9713-335BEAD6B19E}"/>
    <dgm:cxn modelId="{E12F19E4-84DF-4C78-8C9E-DDEC22FA55DD}" type="presOf" srcId="{D5AB975A-68DD-4328-8BD1-21C64E8650A4}" destId="{BF4228B2-D73E-4C65-8E81-7F5697D97673}" srcOrd="0" destOrd="0" presId="urn:microsoft.com/office/officeart/2018/2/layout/IconVerticalSolidList"/>
    <dgm:cxn modelId="{D3AB26E4-4F82-4169-ABA1-E88FB31242BA}" type="presParOf" srcId="{C5220DBE-69CE-4A54-B49E-D9BDC8C1D8A8}" destId="{BE5E0C4F-0FE2-4CE8-A23A-3589B041A60B}" srcOrd="0" destOrd="0" presId="urn:microsoft.com/office/officeart/2018/2/layout/IconVerticalSolidList"/>
    <dgm:cxn modelId="{EB0DE167-2125-4A3D-8EF9-8193DEF68D37}" type="presParOf" srcId="{BE5E0C4F-0FE2-4CE8-A23A-3589B041A60B}" destId="{6B09E95E-8C03-4DEC-95AB-C5908359EAC5}" srcOrd="0" destOrd="0" presId="urn:microsoft.com/office/officeart/2018/2/layout/IconVerticalSolidList"/>
    <dgm:cxn modelId="{7D43D6CB-392B-4155-9FF2-414B40DB69EA}" type="presParOf" srcId="{BE5E0C4F-0FE2-4CE8-A23A-3589B041A60B}" destId="{03E1D429-7CD8-452C-94B4-EB0404236A6D}" srcOrd="1" destOrd="0" presId="urn:microsoft.com/office/officeart/2018/2/layout/IconVerticalSolidList"/>
    <dgm:cxn modelId="{BBF87F37-8EC9-4515-A8E6-57A32655CD49}" type="presParOf" srcId="{BE5E0C4F-0FE2-4CE8-A23A-3589B041A60B}" destId="{689C1CEF-1182-4AF3-8C21-0F950EF5D79E}" srcOrd="2" destOrd="0" presId="urn:microsoft.com/office/officeart/2018/2/layout/IconVerticalSolidList"/>
    <dgm:cxn modelId="{CC908009-83EA-4103-B0F8-CF0867B34405}" type="presParOf" srcId="{BE5E0C4F-0FE2-4CE8-A23A-3589B041A60B}" destId="{A69881F3-F1F4-47E7-932C-44E20546CF7D}" srcOrd="3" destOrd="0" presId="urn:microsoft.com/office/officeart/2018/2/layout/IconVerticalSolidList"/>
    <dgm:cxn modelId="{E22F0628-987E-41E2-9468-01E41C0D95CD}" type="presParOf" srcId="{C5220DBE-69CE-4A54-B49E-D9BDC8C1D8A8}" destId="{1F985235-4DAC-4112-87C4-3386D703FA3E}" srcOrd="1" destOrd="0" presId="urn:microsoft.com/office/officeart/2018/2/layout/IconVerticalSolidList"/>
    <dgm:cxn modelId="{7CCC9F21-043D-4CD4-B383-14659B2769D1}" type="presParOf" srcId="{C5220DBE-69CE-4A54-B49E-D9BDC8C1D8A8}" destId="{D0337691-5E20-46A3-9A15-92BA0EF78852}" srcOrd="2" destOrd="0" presId="urn:microsoft.com/office/officeart/2018/2/layout/IconVerticalSolidList"/>
    <dgm:cxn modelId="{3C03CBBF-8C79-4585-8A8C-A9FC24F9E569}" type="presParOf" srcId="{D0337691-5E20-46A3-9A15-92BA0EF78852}" destId="{97E607C6-E4B8-4D58-97B2-72326156D20E}" srcOrd="0" destOrd="0" presId="urn:microsoft.com/office/officeart/2018/2/layout/IconVerticalSolidList"/>
    <dgm:cxn modelId="{42A338BF-67A5-463D-8374-DA60AD251C76}" type="presParOf" srcId="{D0337691-5E20-46A3-9A15-92BA0EF78852}" destId="{E1501C41-4317-4EAD-980E-772ED3531E29}" srcOrd="1" destOrd="0" presId="urn:microsoft.com/office/officeart/2018/2/layout/IconVerticalSolidList"/>
    <dgm:cxn modelId="{6F0964CD-C043-4EE5-97FB-56190E54CF7C}" type="presParOf" srcId="{D0337691-5E20-46A3-9A15-92BA0EF78852}" destId="{70311C55-70C4-45BA-A245-B5C562E3DD3B}" srcOrd="2" destOrd="0" presId="urn:microsoft.com/office/officeart/2018/2/layout/IconVerticalSolidList"/>
    <dgm:cxn modelId="{96D0A0D7-93C7-4088-9971-E1A9B4E26507}" type="presParOf" srcId="{D0337691-5E20-46A3-9A15-92BA0EF78852}" destId="{BF4228B2-D73E-4C65-8E81-7F5697D97673}" srcOrd="3" destOrd="0" presId="urn:microsoft.com/office/officeart/2018/2/layout/IconVerticalSolidList"/>
    <dgm:cxn modelId="{DC603A91-2D08-4205-BB6D-D507B3796B60}" type="presParOf" srcId="{C5220DBE-69CE-4A54-B49E-D9BDC8C1D8A8}" destId="{E9155E70-1B51-46A5-A41B-2F7CCC357E00}" srcOrd="3" destOrd="0" presId="urn:microsoft.com/office/officeart/2018/2/layout/IconVerticalSolidList"/>
    <dgm:cxn modelId="{034AB817-949B-4BDC-A248-CEECA0EAB37B}" type="presParOf" srcId="{C5220DBE-69CE-4A54-B49E-D9BDC8C1D8A8}" destId="{E8568152-FB93-4FCF-B693-E5E7559512D3}" srcOrd="4" destOrd="0" presId="urn:microsoft.com/office/officeart/2018/2/layout/IconVerticalSolidList"/>
    <dgm:cxn modelId="{DF552037-92FF-4EED-97A3-CF9343EC38F8}" type="presParOf" srcId="{E8568152-FB93-4FCF-B693-E5E7559512D3}" destId="{C8462D83-60BA-4BA5-B087-55651A7C48B3}" srcOrd="0" destOrd="0" presId="urn:microsoft.com/office/officeart/2018/2/layout/IconVerticalSolidList"/>
    <dgm:cxn modelId="{449C7440-FD1F-491D-A93A-831378973757}" type="presParOf" srcId="{E8568152-FB93-4FCF-B693-E5E7559512D3}" destId="{3D03C5E7-6C48-44E8-B0B5-9FD508C5922D}" srcOrd="1" destOrd="0" presId="urn:microsoft.com/office/officeart/2018/2/layout/IconVerticalSolidList"/>
    <dgm:cxn modelId="{524684A6-721E-45DC-AC2D-E43404B814F5}" type="presParOf" srcId="{E8568152-FB93-4FCF-B693-E5E7559512D3}" destId="{850F1F2B-8071-42C9-A92C-6BA87E649B5B}" srcOrd="2" destOrd="0" presId="urn:microsoft.com/office/officeart/2018/2/layout/IconVerticalSolidList"/>
    <dgm:cxn modelId="{E80EF9F2-39B7-42A6-9316-6E1AD93CFE58}" type="presParOf" srcId="{E8568152-FB93-4FCF-B693-E5E7559512D3}" destId="{E91936ED-BF69-4256-BB01-83ACCB9AA46E}" srcOrd="3" destOrd="0" presId="urn:microsoft.com/office/officeart/2018/2/layout/IconVerticalSolidList"/>
    <dgm:cxn modelId="{3FAC291B-6A12-429F-9E0D-4938FB2A4CF7}" type="presParOf" srcId="{C5220DBE-69CE-4A54-B49E-D9BDC8C1D8A8}" destId="{A91190B4-52A6-4A9F-8C07-90FD9EACCD84}" srcOrd="5" destOrd="0" presId="urn:microsoft.com/office/officeart/2018/2/layout/IconVerticalSolidList"/>
    <dgm:cxn modelId="{0A1EE68B-64D5-4C25-8FC9-52A148A9EE9D}" type="presParOf" srcId="{C5220DBE-69CE-4A54-B49E-D9BDC8C1D8A8}" destId="{3F958B5D-560A-46DB-813B-CC481ED04267}" srcOrd="6" destOrd="0" presId="urn:microsoft.com/office/officeart/2018/2/layout/IconVerticalSolidList"/>
    <dgm:cxn modelId="{A750FA9E-1884-4F23-8DF0-AEF47EAC5475}" type="presParOf" srcId="{3F958B5D-560A-46DB-813B-CC481ED04267}" destId="{7A7CB32D-23BD-4165-9078-DF4B98091365}" srcOrd="0" destOrd="0" presId="urn:microsoft.com/office/officeart/2018/2/layout/IconVerticalSolidList"/>
    <dgm:cxn modelId="{C81A3CFE-6255-4CCC-89D3-1733BE521C62}" type="presParOf" srcId="{3F958B5D-560A-46DB-813B-CC481ED04267}" destId="{EDFAB295-A8AC-477E-B811-595BE4AF8604}" srcOrd="1" destOrd="0" presId="urn:microsoft.com/office/officeart/2018/2/layout/IconVerticalSolidList"/>
    <dgm:cxn modelId="{87DE8F00-EC88-4C5F-9687-C6573EBF0579}" type="presParOf" srcId="{3F958B5D-560A-46DB-813B-CC481ED04267}" destId="{924F2220-99FB-42F6-95EF-86A57D289CE0}" srcOrd="2" destOrd="0" presId="urn:microsoft.com/office/officeart/2018/2/layout/IconVerticalSolidList"/>
    <dgm:cxn modelId="{4377018E-EC25-4B6D-863D-42329C3C5AD2}" type="presParOf" srcId="{3F958B5D-560A-46DB-813B-CC481ED04267}" destId="{3CF675F7-A80D-45D1-AA6B-B07EAAB13BD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899DAD-707B-4E01-9C9F-46665098E6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F7151A-54C6-40D5-B787-623917B934C1}">
      <dgm:prSet/>
      <dgm:spPr/>
      <dgm:t>
        <a:bodyPr/>
        <a:lstStyle/>
        <a:p>
          <a:r>
            <a:rPr lang="en-US"/>
            <a:t>Case study:</a:t>
          </a:r>
        </a:p>
      </dgm:t>
    </dgm:pt>
    <dgm:pt modelId="{2DBAACFA-EB28-47B4-997C-A7FB9CEFF715}" type="parTrans" cxnId="{C6000622-3276-404A-ABE8-8CD5226730CE}">
      <dgm:prSet/>
      <dgm:spPr/>
      <dgm:t>
        <a:bodyPr/>
        <a:lstStyle/>
        <a:p>
          <a:endParaRPr lang="en-US"/>
        </a:p>
      </dgm:t>
    </dgm:pt>
    <dgm:pt modelId="{2DC91DD4-89AD-4687-B8F4-6A71EF2D28B7}" type="sibTrans" cxnId="{C6000622-3276-404A-ABE8-8CD5226730CE}">
      <dgm:prSet/>
      <dgm:spPr/>
      <dgm:t>
        <a:bodyPr/>
        <a:lstStyle/>
        <a:p>
          <a:endParaRPr lang="en-US"/>
        </a:p>
      </dgm:t>
    </dgm:pt>
    <dgm:pt modelId="{25F3CCF3-A47A-48E8-9B92-5392645DEF41}">
      <dgm:prSet/>
      <dgm:spPr/>
      <dgm:t>
        <a:bodyPr/>
        <a:lstStyle/>
        <a:p>
          <a:r>
            <a:rPr lang="en-US" dirty="0"/>
            <a:t>40  year male presents with sleepiness</a:t>
          </a:r>
        </a:p>
      </dgm:t>
    </dgm:pt>
    <dgm:pt modelId="{C0D69AE4-BB8A-4DCA-A1FB-B20CDD813582}" type="parTrans" cxnId="{063A688F-A02C-49BC-B951-6FEAE318D2AA}">
      <dgm:prSet/>
      <dgm:spPr/>
      <dgm:t>
        <a:bodyPr/>
        <a:lstStyle/>
        <a:p>
          <a:endParaRPr lang="en-US"/>
        </a:p>
      </dgm:t>
    </dgm:pt>
    <dgm:pt modelId="{5E3091C9-FA3A-4483-A29A-9A8C69B80FE6}" type="sibTrans" cxnId="{063A688F-A02C-49BC-B951-6FEAE318D2AA}">
      <dgm:prSet/>
      <dgm:spPr/>
      <dgm:t>
        <a:bodyPr/>
        <a:lstStyle/>
        <a:p>
          <a:endParaRPr lang="en-US"/>
        </a:p>
      </dgm:t>
    </dgm:pt>
    <dgm:pt modelId="{A90E8D0E-EE8D-4723-9FD5-58D25B8B7F14}">
      <dgm:prSet/>
      <dgm:spPr/>
      <dgm:t>
        <a:bodyPr/>
        <a:lstStyle/>
        <a:p>
          <a:r>
            <a:rPr lang="en-US"/>
            <a:t>Diagnosed with “third party provider” with moderate OSA. starts CPAP-(never seen a sleep specialist)</a:t>
          </a:r>
        </a:p>
      </dgm:t>
    </dgm:pt>
    <dgm:pt modelId="{076BB500-6B48-4E12-AAF7-01CC19733E86}" type="parTrans" cxnId="{AC968D1A-A1AB-45CA-9B71-DC46796D1167}">
      <dgm:prSet/>
      <dgm:spPr/>
      <dgm:t>
        <a:bodyPr/>
        <a:lstStyle/>
        <a:p>
          <a:endParaRPr lang="en-US"/>
        </a:p>
      </dgm:t>
    </dgm:pt>
    <dgm:pt modelId="{4CE0E8FE-ED18-4A6E-8544-857A72A0D7C9}" type="sibTrans" cxnId="{AC968D1A-A1AB-45CA-9B71-DC46796D1167}">
      <dgm:prSet/>
      <dgm:spPr/>
      <dgm:t>
        <a:bodyPr/>
        <a:lstStyle/>
        <a:p>
          <a:endParaRPr lang="en-US"/>
        </a:p>
      </dgm:t>
    </dgm:pt>
    <dgm:pt modelId="{98DFA7D6-0371-4524-87ED-2CAF0E4E57C9}">
      <dgm:prSet/>
      <dgm:spPr/>
      <dgm:t>
        <a:bodyPr/>
        <a:lstStyle/>
        <a:p>
          <a:r>
            <a:rPr lang="en-US"/>
            <a:t>Uses this for 4 years but sleepiness –when driving</a:t>
          </a:r>
        </a:p>
      </dgm:t>
    </dgm:pt>
    <dgm:pt modelId="{5024C4A8-ADC7-472C-B4EC-9203C57CF32F}" type="parTrans" cxnId="{CC5DA1A3-BFCF-4A3C-A5F6-3920323B6A9C}">
      <dgm:prSet/>
      <dgm:spPr/>
      <dgm:t>
        <a:bodyPr/>
        <a:lstStyle/>
        <a:p>
          <a:endParaRPr lang="en-US"/>
        </a:p>
      </dgm:t>
    </dgm:pt>
    <dgm:pt modelId="{05C6C139-229E-4CD4-8468-E9222993A8A6}" type="sibTrans" cxnId="{CC5DA1A3-BFCF-4A3C-A5F6-3920323B6A9C}">
      <dgm:prSet/>
      <dgm:spPr/>
      <dgm:t>
        <a:bodyPr/>
        <a:lstStyle/>
        <a:p>
          <a:endParaRPr lang="en-US"/>
        </a:p>
      </dgm:t>
    </dgm:pt>
    <dgm:pt modelId="{9A0748DC-A420-48FB-84D0-D5FA266AFC4B}">
      <dgm:prSet/>
      <dgm:spPr/>
      <dgm:t>
        <a:bodyPr/>
        <a:lstStyle/>
        <a:p>
          <a:r>
            <a:rPr lang="en-US"/>
            <a:t>Referred to our clinic by his GP</a:t>
          </a:r>
        </a:p>
      </dgm:t>
    </dgm:pt>
    <dgm:pt modelId="{E1C1E6DD-B041-4038-97A5-829498823E36}" type="parTrans" cxnId="{E7F3388F-ACFA-4F4F-9424-9CB29B434442}">
      <dgm:prSet/>
      <dgm:spPr/>
      <dgm:t>
        <a:bodyPr/>
        <a:lstStyle/>
        <a:p>
          <a:endParaRPr lang="en-US"/>
        </a:p>
      </dgm:t>
    </dgm:pt>
    <dgm:pt modelId="{751188D8-973E-45E6-ADA1-F32CD9FD2FCC}" type="sibTrans" cxnId="{E7F3388F-ACFA-4F4F-9424-9CB29B434442}">
      <dgm:prSet/>
      <dgm:spPr/>
      <dgm:t>
        <a:bodyPr/>
        <a:lstStyle/>
        <a:p>
          <a:endParaRPr lang="en-US"/>
        </a:p>
      </dgm:t>
    </dgm:pt>
    <dgm:pt modelId="{15793C97-C286-C848-A29E-570D18CA5113}" type="pres">
      <dgm:prSet presAssocID="{E0899DAD-707B-4E01-9C9F-46665098E654}" presName="linear" presStyleCnt="0">
        <dgm:presLayoutVars>
          <dgm:animLvl val="lvl"/>
          <dgm:resizeHandles val="exact"/>
        </dgm:presLayoutVars>
      </dgm:prSet>
      <dgm:spPr/>
    </dgm:pt>
    <dgm:pt modelId="{93312A79-32CB-A440-97A4-9ECA29FECDC5}" type="pres">
      <dgm:prSet presAssocID="{9DF7151A-54C6-40D5-B787-623917B934C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D30BDD5-BEC2-A84D-AECD-8FB37DE5B80B}" type="pres">
      <dgm:prSet presAssocID="{2DC91DD4-89AD-4687-B8F4-6A71EF2D28B7}" presName="spacer" presStyleCnt="0"/>
      <dgm:spPr/>
    </dgm:pt>
    <dgm:pt modelId="{50F76E8D-2C2B-AA45-B93A-CC1739528BBB}" type="pres">
      <dgm:prSet presAssocID="{25F3CCF3-A47A-48E8-9B92-5392645DEF4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6027A5C-E6E1-F745-9F80-CD9EC03450D9}" type="pres">
      <dgm:prSet presAssocID="{25F3CCF3-A47A-48E8-9B92-5392645DEF4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C968D1A-A1AB-45CA-9B71-DC46796D1167}" srcId="{25F3CCF3-A47A-48E8-9B92-5392645DEF41}" destId="{A90E8D0E-EE8D-4723-9FD5-58D25B8B7F14}" srcOrd="0" destOrd="0" parTransId="{076BB500-6B48-4E12-AAF7-01CC19733E86}" sibTransId="{4CE0E8FE-ED18-4A6E-8544-857A72A0D7C9}"/>
    <dgm:cxn modelId="{C6000622-3276-404A-ABE8-8CD5226730CE}" srcId="{E0899DAD-707B-4E01-9C9F-46665098E654}" destId="{9DF7151A-54C6-40D5-B787-623917B934C1}" srcOrd="0" destOrd="0" parTransId="{2DBAACFA-EB28-47B4-997C-A7FB9CEFF715}" sibTransId="{2DC91DD4-89AD-4687-B8F4-6A71EF2D28B7}"/>
    <dgm:cxn modelId="{EA466F57-8775-1944-8506-9FF56310B960}" type="presOf" srcId="{9DF7151A-54C6-40D5-B787-623917B934C1}" destId="{93312A79-32CB-A440-97A4-9ECA29FECDC5}" srcOrd="0" destOrd="0" presId="urn:microsoft.com/office/officeart/2005/8/layout/vList2"/>
    <dgm:cxn modelId="{E7F3388F-ACFA-4F4F-9424-9CB29B434442}" srcId="{25F3CCF3-A47A-48E8-9B92-5392645DEF41}" destId="{9A0748DC-A420-48FB-84D0-D5FA266AFC4B}" srcOrd="2" destOrd="0" parTransId="{E1C1E6DD-B041-4038-97A5-829498823E36}" sibTransId="{751188D8-973E-45E6-ADA1-F32CD9FD2FCC}"/>
    <dgm:cxn modelId="{063A688F-A02C-49BC-B951-6FEAE318D2AA}" srcId="{E0899DAD-707B-4E01-9C9F-46665098E654}" destId="{25F3CCF3-A47A-48E8-9B92-5392645DEF41}" srcOrd="1" destOrd="0" parTransId="{C0D69AE4-BB8A-4DCA-A1FB-B20CDD813582}" sibTransId="{5E3091C9-FA3A-4483-A29A-9A8C69B80FE6}"/>
    <dgm:cxn modelId="{CC5DA1A3-BFCF-4A3C-A5F6-3920323B6A9C}" srcId="{25F3CCF3-A47A-48E8-9B92-5392645DEF41}" destId="{98DFA7D6-0371-4524-87ED-2CAF0E4E57C9}" srcOrd="1" destOrd="0" parTransId="{5024C4A8-ADC7-472C-B4EC-9203C57CF32F}" sibTransId="{05C6C139-229E-4CD4-8468-E9222993A8A6}"/>
    <dgm:cxn modelId="{BB27EAD1-B8B1-F845-8AED-C7A2604CB4F5}" type="presOf" srcId="{25F3CCF3-A47A-48E8-9B92-5392645DEF41}" destId="{50F76E8D-2C2B-AA45-B93A-CC1739528BBB}" srcOrd="0" destOrd="0" presId="urn:microsoft.com/office/officeart/2005/8/layout/vList2"/>
    <dgm:cxn modelId="{51F9DDDA-692E-9C4D-95B2-AC4BC507278F}" type="presOf" srcId="{A90E8D0E-EE8D-4723-9FD5-58D25B8B7F14}" destId="{E6027A5C-E6E1-F745-9F80-CD9EC03450D9}" srcOrd="0" destOrd="0" presId="urn:microsoft.com/office/officeart/2005/8/layout/vList2"/>
    <dgm:cxn modelId="{2B16B6EA-5CA1-EB46-8596-36084FE81A29}" type="presOf" srcId="{98DFA7D6-0371-4524-87ED-2CAF0E4E57C9}" destId="{E6027A5C-E6E1-F745-9F80-CD9EC03450D9}" srcOrd="0" destOrd="1" presId="urn:microsoft.com/office/officeart/2005/8/layout/vList2"/>
    <dgm:cxn modelId="{4734F3F1-E906-8F48-B217-2619A33F8942}" type="presOf" srcId="{9A0748DC-A420-48FB-84D0-D5FA266AFC4B}" destId="{E6027A5C-E6E1-F745-9F80-CD9EC03450D9}" srcOrd="0" destOrd="2" presId="urn:microsoft.com/office/officeart/2005/8/layout/vList2"/>
    <dgm:cxn modelId="{4DD315FF-3C88-D143-82AD-CE08D5D84E73}" type="presOf" srcId="{E0899DAD-707B-4E01-9C9F-46665098E654}" destId="{15793C97-C286-C848-A29E-570D18CA5113}" srcOrd="0" destOrd="0" presId="urn:microsoft.com/office/officeart/2005/8/layout/vList2"/>
    <dgm:cxn modelId="{19E75AEA-7A68-9C4F-A284-4248FA851280}" type="presParOf" srcId="{15793C97-C286-C848-A29E-570D18CA5113}" destId="{93312A79-32CB-A440-97A4-9ECA29FECDC5}" srcOrd="0" destOrd="0" presId="urn:microsoft.com/office/officeart/2005/8/layout/vList2"/>
    <dgm:cxn modelId="{82B53FAA-F151-934F-BA5D-DE9BDC9F5831}" type="presParOf" srcId="{15793C97-C286-C848-A29E-570D18CA5113}" destId="{7D30BDD5-BEC2-A84D-AECD-8FB37DE5B80B}" srcOrd="1" destOrd="0" presId="urn:microsoft.com/office/officeart/2005/8/layout/vList2"/>
    <dgm:cxn modelId="{5907622E-1BA3-1944-8E7A-106CD7AAAF50}" type="presParOf" srcId="{15793C97-C286-C848-A29E-570D18CA5113}" destId="{50F76E8D-2C2B-AA45-B93A-CC1739528BBB}" srcOrd="2" destOrd="0" presId="urn:microsoft.com/office/officeart/2005/8/layout/vList2"/>
    <dgm:cxn modelId="{C4AA5E38-DB3F-0945-87A2-796BF98EE55F}" type="presParOf" srcId="{15793C97-C286-C848-A29E-570D18CA5113}" destId="{E6027A5C-E6E1-F745-9F80-CD9EC03450D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2D1193-7C64-4038-8BCE-B51282CA87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8AED41-0BA8-4F2D-A238-01AC2A877F77}">
      <dgm:prSet/>
      <dgm:spPr/>
      <dgm:t>
        <a:bodyPr/>
        <a:lstStyle/>
        <a:p>
          <a:r>
            <a:rPr lang="en-US"/>
            <a:t>There may be a co existent second sleep disorder-that makes them sleepy</a:t>
          </a:r>
        </a:p>
      </dgm:t>
    </dgm:pt>
    <dgm:pt modelId="{13F03A5C-8F71-4903-ADAE-02CDA6821396}" type="parTrans" cxnId="{9937C27E-9E99-4B30-8B0F-BB53E810DF8F}">
      <dgm:prSet/>
      <dgm:spPr/>
      <dgm:t>
        <a:bodyPr/>
        <a:lstStyle/>
        <a:p>
          <a:endParaRPr lang="en-US"/>
        </a:p>
      </dgm:t>
    </dgm:pt>
    <dgm:pt modelId="{1ADAFC6E-D942-4738-9B89-BC2CCCF5CB99}" type="sibTrans" cxnId="{9937C27E-9E99-4B30-8B0F-BB53E810DF8F}">
      <dgm:prSet/>
      <dgm:spPr/>
      <dgm:t>
        <a:bodyPr/>
        <a:lstStyle/>
        <a:p>
          <a:endParaRPr lang="en-US"/>
        </a:p>
      </dgm:t>
    </dgm:pt>
    <dgm:pt modelId="{CA99B2EA-DE2B-4FC3-B54C-05D8EBB8FFD9}">
      <dgm:prSet/>
      <dgm:spPr/>
      <dgm:t>
        <a:bodyPr/>
        <a:lstStyle/>
        <a:p>
          <a:r>
            <a:rPr lang="en-US"/>
            <a:t>Narcolepsy, </a:t>
          </a:r>
        </a:p>
      </dgm:t>
    </dgm:pt>
    <dgm:pt modelId="{3DA58232-88B1-4968-BB25-BF7468EFC386}" type="parTrans" cxnId="{9EBB9AC0-9F2B-4103-BB13-BC18FDFD08EE}">
      <dgm:prSet/>
      <dgm:spPr/>
      <dgm:t>
        <a:bodyPr/>
        <a:lstStyle/>
        <a:p>
          <a:endParaRPr lang="en-US"/>
        </a:p>
      </dgm:t>
    </dgm:pt>
    <dgm:pt modelId="{FB6C9211-4654-416F-A367-6FB6D2E46F4C}" type="sibTrans" cxnId="{9EBB9AC0-9F2B-4103-BB13-BC18FDFD08EE}">
      <dgm:prSet/>
      <dgm:spPr/>
      <dgm:t>
        <a:bodyPr/>
        <a:lstStyle/>
        <a:p>
          <a:endParaRPr lang="en-US"/>
        </a:p>
      </dgm:t>
    </dgm:pt>
    <dgm:pt modelId="{E0B498CA-0758-4D44-81A0-803DEBE16B0D}">
      <dgm:prSet/>
      <dgm:spPr/>
      <dgm:t>
        <a:bodyPr/>
        <a:lstStyle/>
        <a:p>
          <a:r>
            <a:rPr lang="en-US"/>
            <a:t>Idiopathic hypersomnolence,</a:t>
          </a:r>
        </a:p>
      </dgm:t>
    </dgm:pt>
    <dgm:pt modelId="{FD179694-E95B-4F5C-8583-1CD482A6DC23}" type="parTrans" cxnId="{EB006282-B80D-4951-9B2C-33B7042A62AD}">
      <dgm:prSet/>
      <dgm:spPr/>
      <dgm:t>
        <a:bodyPr/>
        <a:lstStyle/>
        <a:p>
          <a:endParaRPr lang="en-US"/>
        </a:p>
      </dgm:t>
    </dgm:pt>
    <dgm:pt modelId="{DE046780-7B14-4057-BD7D-3EB5323EFC0F}" type="sibTrans" cxnId="{EB006282-B80D-4951-9B2C-33B7042A62AD}">
      <dgm:prSet/>
      <dgm:spPr/>
      <dgm:t>
        <a:bodyPr/>
        <a:lstStyle/>
        <a:p>
          <a:endParaRPr lang="en-US"/>
        </a:p>
      </dgm:t>
    </dgm:pt>
    <dgm:pt modelId="{02193CF2-8F10-4D97-B1C4-1D89CFD10F19}">
      <dgm:prSet/>
      <dgm:spPr/>
      <dgm:t>
        <a:bodyPr/>
        <a:lstStyle/>
        <a:p>
          <a:r>
            <a:rPr lang="en-US"/>
            <a:t>Nocturnal seizure disorders, </a:t>
          </a:r>
        </a:p>
      </dgm:t>
    </dgm:pt>
    <dgm:pt modelId="{A02F0116-7CD3-4EEA-9767-2C2E50B8610B}" type="parTrans" cxnId="{7FA2D25D-1D52-4477-BEB4-2D770F5C69DE}">
      <dgm:prSet/>
      <dgm:spPr/>
      <dgm:t>
        <a:bodyPr/>
        <a:lstStyle/>
        <a:p>
          <a:endParaRPr lang="en-US"/>
        </a:p>
      </dgm:t>
    </dgm:pt>
    <dgm:pt modelId="{23E54C1C-ACD9-4013-B704-A64952ECB402}" type="sibTrans" cxnId="{7FA2D25D-1D52-4477-BEB4-2D770F5C69DE}">
      <dgm:prSet/>
      <dgm:spPr/>
      <dgm:t>
        <a:bodyPr/>
        <a:lstStyle/>
        <a:p>
          <a:endParaRPr lang="en-US"/>
        </a:p>
      </dgm:t>
    </dgm:pt>
    <dgm:pt modelId="{CDB7FBBF-C783-4358-8B91-5FEF264556F0}">
      <dgm:prSet/>
      <dgm:spPr/>
      <dgm:t>
        <a:bodyPr/>
        <a:lstStyle/>
        <a:p>
          <a:r>
            <a:rPr lang="en-US"/>
            <a:t>REM behavioral disorder</a:t>
          </a:r>
        </a:p>
      </dgm:t>
    </dgm:pt>
    <dgm:pt modelId="{0831F79D-CC4F-4954-912E-8F5CAFE07EC8}" type="parTrans" cxnId="{16CC099B-4C40-47D3-A76F-4D85A9381D6F}">
      <dgm:prSet/>
      <dgm:spPr/>
      <dgm:t>
        <a:bodyPr/>
        <a:lstStyle/>
        <a:p>
          <a:endParaRPr lang="en-US"/>
        </a:p>
      </dgm:t>
    </dgm:pt>
    <dgm:pt modelId="{975EDCE9-5A0E-45D1-B8BC-CF49138703D1}" type="sibTrans" cxnId="{16CC099B-4C40-47D3-A76F-4D85A9381D6F}">
      <dgm:prSet/>
      <dgm:spPr/>
      <dgm:t>
        <a:bodyPr/>
        <a:lstStyle/>
        <a:p>
          <a:endParaRPr lang="en-US"/>
        </a:p>
      </dgm:t>
    </dgm:pt>
    <dgm:pt modelId="{1F8E9620-4BD1-400F-B2EA-392060ABC31A}">
      <dgm:prSet/>
      <dgm:spPr/>
      <dgm:t>
        <a:bodyPr/>
        <a:lstStyle/>
        <a:p>
          <a:r>
            <a:rPr lang="en-US"/>
            <a:t>Parasomnia</a:t>
          </a:r>
        </a:p>
      </dgm:t>
    </dgm:pt>
    <dgm:pt modelId="{812523A2-CC54-40C4-84B1-42028DC68B2B}" type="parTrans" cxnId="{E7C32857-23FF-4347-AC65-A640BB235A3B}">
      <dgm:prSet/>
      <dgm:spPr/>
      <dgm:t>
        <a:bodyPr/>
        <a:lstStyle/>
        <a:p>
          <a:endParaRPr lang="en-US"/>
        </a:p>
      </dgm:t>
    </dgm:pt>
    <dgm:pt modelId="{7F2DF160-7FF5-4F42-8535-CD46A2A4F555}" type="sibTrans" cxnId="{E7C32857-23FF-4347-AC65-A640BB235A3B}">
      <dgm:prSet/>
      <dgm:spPr/>
      <dgm:t>
        <a:bodyPr/>
        <a:lstStyle/>
        <a:p>
          <a:endParaRPr lang="en-US"/>
        </a:p>
      </dgm:t>
    </dgm:pt>
    <dgm:pt modelId="{A1614726-77C0-A648-A679-422A540A51BF}" type="pres">
      <dgm:prSet presAssocID="{D42D1193-7C64-4038-8BCE-B51282CA8738}" presName="linear" presStyleCnt="0">
        <dgm:presLayoutVars>
          <dgm:animLvl val="lvl"/>
          <dgm:resizeHandles val="exact"/>
        </dgm:presLayoutVars>
      </dgm:prSet>
      <dgm:spPr/>
    </dgm:pt>
    <dgm:pt modelId="{D949A690-0BE0-1B48-AFDD-579203189D8B}" type="pres">
      <dgm:prSet presAssocID="{168AED41-0BA8-4F2D-A238-01AC2A877F7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8D6A43B-D9B5-A041-BE87-07F5C6ED2F7E}" type="pres">
      <dgm:prSet presAssocID="{1ADAFC6E-D942-4738-9B89-BC2CCCF5CB99}" presName="spacer" presStyleCnt="0"/>
      <dgm:spPr/>
    </dgm:pt>
    <dgm:pt modelId="{B4789525-D57C-DB40-B8BA-388B709854FE}" type="pres">
      <dgm:prSet presAssocID="{CA99B2EA-DE2B-4FC3-B54C-05D8EBB8FFD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00EC864-7592-4640-87AD-3C711D59E6D9}" type="pres">
      <dgm:prSet presAssocID="{FB6C9211-4654-416F-A367-6FB6D2E46F4C}" presName="spacer" presStyleCnt="0"/>
      <dgm:spPr/>
    </dgm:pt>
    <dgm:pt modelId="{6508551F-4723-DF49-A1F9-B8DA2FE4EEC9}" type="pres">
      <dgm:prSet presAssocID="{E0B498CA-0758-4D44-81A0-803DEBE16B0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1B138D9-9D43-1549-9D90-3BF0B6885F1B}" type="pres">
      <dgm:prSet presAssocID="{DE046780-7B14-4057-BD7D-3EB5323EFC0F}" presName="spacer" presStyleCnt="0"/>
      <dgm:spPr/>
    </dgm:pt>
    <dgm:pt modelId="{189C52E8-9968-BB44-A6A5-3CDF368CA90F}" type="pres">
      <dgm:prSet presAssocID="{02193CF2-8F10-4D97-B1C4-1D89CFD10F1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91DC9B8-C5A1-2F46-9749-2A57357A4DE9}" type="pres">
      <dgm:prSet presAssocID="{23E54C1C-ACD9-4013-B704-A64952ECB402}" presName="spacer" presStyleCnt="0"/>
      <dgm:spPr/>
    </dgm:pt>
    <dgm:pt modelId="{2648C19A-C648-774B-B547-1D8DD91C6C20}" type="pres">
      <dgm:prSet presAssocID="{CDB7FBBF-C783-4358-8B91-5FEF264556F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49AF74C-7BAD-934B-8F92-0B0B3FE7D2E4}" type="pres">
      <dgm:prSet presAssocID="{975EDCE9-5A0E-45D1-B8BC-CF49138703D1}" presName="spacer" presStyleCnt="0"/>
      <dgm:spPr/>
    </dgm:pt>
    <dgm:pt modelId="{1C236CDB-10ED-3248-8A3B-AC7087C5800B}" type="pres">
      <dgm:prSet presAssocID="{1F8E9620-4BD1-400F-B2EA-392060ABC31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C9D9E00-3C4B-F644-AC2C-BC29288F4E39}" type="presOf" srcId="{D42D1193-7C64-4038-8BCE-B51282CA8738}" destId="{A1614726-77C0-A648-A679-422A540A51BF}" srcOrd="0" destOrd="0" presId="urn:microsoft.com/office/officeart/2005/8/layout/vList2"/>
    <dgm:cxn modelId="{153CD126-E2EA-5F4B-8C14-BAA1E364A52A}" type="presOf" srcId="{E0B498CA-0758-4D44-81A0-803DEBE16B0D}" destId="{6508551F-4723-DF49-A1F9-B8DA2FE4EEC9}" srcOrd="0" destOrd="0" presId="urn:microsoft.com/office/officeart/2005/8/layout/vList2"/>
    <dgm:cxn modelId="{310B7C27-ABA2-1E40-8459-02590BC1FE69}" type="presOf" srcId="{CDB7FBBF-C783-4358-8B91-5FEF264556F0}" destId="{2648C19A-C648-774B-B547-1D8DD91C6C20}" srcOrd="0" destOrd="0" presId="urn:microsoft.com/office/officeart/2005/8/layout/vList2"/>
    <dgm:cxn modelId="{DD87F746-EC2E-C94C-BF15-D91464636287}" type="presOf" srcId="{1F8E9620-4BD1-400F-B2EA-392060ABC31A}" destId="{1C236CDB-10ED-3248-8A3B-AC7087C5800B}" srcOrd="0" destOrd="0" presId="urn:microsoft.com/office/officeart/2005/8/layout/vList2"/>
    <dgm:cxn modelId="{E7C32857-23FF-4347-AC65-A640BB235A3B}" srcId="{D42D1193-7C64-4038-8BCE-B51282CA8738}" destId="{1F8E9620-4BD1-400F-B2EA-392060ABC31A}" srcOrd="5" destOrd="0" parTransId="{812523A2-CC54-40C4-84B1-42028DC68B2B}" sibTransId="{7F2DF160-7FF5-4F42-8535-CD46A2A4F555}"/>
    <dgm:cxn modelId="{7FA2D25D-1D52-4477-BEB4-2D770F5C69DE}" srcId="{D42D1193-7C64-4038-8BCE-B51282CA8738}" destId="{02193CF2-8F10-4D97-B1C4-1D89CFD10F19}" srcOrd="3" destOrd="0" parTransId="{A02F0116-7CD3-4EEA-9767-2C2E50B8610B}" sibTransId="{23E54C1C-ACD9-4013-B704-A64952ECB402}"/>
    <dgm:cxn modelId="{9937C27E-9E99-4B30-8B0F-BB53E810DF8F}" srcId="{D42D1193-7C64-4038-8BCE-B51282CA8738}" destId="{168AED41-0BA8-4F2D-A238-01AC2A877F77}" srcOrd="0" destOrd="0" parTransId="{13F03A5C-8F71-4903-ADAE-02CDA6821396}" sibTransId="{1ADAFC6E-D942-4738-9B89-BC2CCCF5CB99}"/>
    <dgm:cxn modelId="{EB006282-B80D-4951-9B2C-33B7042A62AD}" srcId="{D42D1193-7C64-4038-8BCE-B51282CA8738}" destId="{E0B498CA-0758-4D44-81A0-803DEBE16B0D}" srcOrd="2" destOrd="0" parTransId="{FD179694-E95B-4F5C-8583-1CD482A6DC23}" sibTransId="{DE046780-7B14-4057-BD7D-3EB5323EFC0F}"/>
    <dgm:cxn modelId="{F47E6C8D-D4B0-F244-AE08-66B287CF21E3}" type="presOf" srcId="{168AED41-0BA8-4F2D-A238-01AC2A877F77}" destId="{D949A690-0BE0-1B48-AFDD-579203189D8B}" srcOrd="0" destOrd="0" presId="urn:microsoft.com/office/officeart/2005/8/layout/vList2"/>
    <dgm:cxn modelId="{16CC099B-4C40-47D3-A76F-4D85A9381D6F}" srcId="{D42D1193-7C64-4038-8BCE-B51282CA8738}" destId="{CDB7FBBF-C783-4358-8B91-5FEF264556F0}" srcOrd="4" destOrd="0" parTransId="{0831F79D-CC4F-4954-912E-8F5CAFE07EC8}" sibTransId="{975EDCE9-5A0E-45D1-B8BC-CF49138703D1}"/>
    <dgm:cxn modelId="{D3CD83B3-DAA7-C047-8BF6-356E33E89045}" type="presOf" srcId="{02193CF2-8F10-4D97-B1C4-1D89CFD10F19}" destId="{189C52E8-9968-BB44-A6A5-3CDF368CA90F}" srcOrd="0" destOrd="0" presId="urn:microsoft.com/office/officeart/2005/8/layout/vList2"/>
    <dgm:cxn modelId="{9EBB9AC0-9F2B-4103-BB13-BC18FDFD08EE}" srcId="{D42D1193-7C64-4038-8BCE-B51282CA8738}" destId="{CA99B2EA-DE2B-4FC3-B54C-05D8EBB8FFD9}" srcOrd="1" destOrd="0" parTransId="{3DA58232-88B1-4968-BB25-BF7468EFC386}" sibTransId="{FB6C9211-4654-416F-A367-6FB6D2E46F4C}"/>
    <dgm:cxn modelId="{5D7E80D3-2789-234E-8299-B5BCCB44235B}" type="presOf" srcId="{CA99B2EA-DE2B-4FC3-B54C-05D8EBB8FFD9}" destId="{B4789525-D57C-DB40-B8BA-388B709854FE}" srcOrd="0" destOrd="0" presId="urn:microsoft.com/office/officeart/2005/8/layout/vList2"/>
    <dgm:cxn modelId="{40F52322-29D8-2D40-8711-01BD795FE506}" type="presParOf" srcId="{A1614726-77C0-A648-A679-422A540A51BF}" destId="{D949A690-0BE0-1B48-AFDD-579203189D8B}" srcOrd="0" destOrd="0" presId="urn:microsoft.com/office/officeart/2005/8/layout/vList2"/>
    <dgm:cxn modelId="{CB83D175-FC22-A443-955B-AF243610E429}" type="presParOf" srcId="{A1614726-77C0-A648-A679-422A540A51BF}" destId="{98D6A43B-D9B5-A041-BE87-07F5C6ED2F7E}" srcOrd="1" destOrd="0" presId="urn:microsoft.com/office/officeart/2005/8/layout/vList2"/>
    <dgm:cxn modelId="{DDFDCC39-03C8-E64B-98B3-C33C681B4586}" type="presParOf" srcId="{A1614726-77C0-A648-A679-422A540A51BF}" destId="{B4789525-D57C-DB40-B8BA-388B709854FE}" srcOrd="2" destOrd="0" presId="urn:microsoft.com/office/officeart/2005/8/layout/vList2"/>
    <dgm:cxn modelId="{3A86AEBF-BC75-4B4E-94B2-103FFC244D1E}" type="presParOf" srcId="{A1614726-77C0-A648-A679-422A540A51BF}" destId="{400EC864-7592-4640-87AD-3C711D59E6D9}" srcOrd="3" destOrd="0" presId="urn:microsoft.com/office/officeart/2005/8/layout/vList2"/>
    <dgm:cxn modelId="{2D3A9CC4-2E81-2641-86FA-D0C06EEBAC5C}" type="presParOf" srcId="{A1614726-77C0-A648-A679-422A540A51BF}" destId="{6508551F-4723-DF49-A1F9-B8DA2FE4EEC9}" srcOrd="4" destOrd="0" presId="urn:microsoft.com/office/officeart/2005/8/layout/vList2"/>
    <dgm:cxn modelId="{D09EA127-3128-314A-91EC-821EC4DF3A58}" type="presParOf" srcId="{A1614726-77C0-A648-A679-422A540A51BF}" destId="{A1B138D9-9D43-1549-9D90-3BF0B6885F1B}" srcOrd="5" destOrd="0" presId="urn:microsoft.com/office/officeart/2005/8/layout/vList2"/>
    <dgm:cxn modelId="{E943F692-0A01-C44E-8F7F-9DBAD501D7EB}" type="presParOf" srcId="{A1614726-77C0-A648-A679-422A540A51BF}" destId="{189C52E8-9968-BB44-A6A5-3CDF368CA90F}" srcOrd="6" destOrd="0" presId="urn:microsoft.com/office/officeart/2005/8/layout/vList2"/>
    <dgm:cxn modelId="{EABB8C77-67F6-5F4C-896D-7B7E5619D210}" type="presParOf" srcId="{A1614726-77C0-A648-A679-422A540A51BF}" destId="{391DC9B8-C5A1-2F46-9749-2A57357A4DE9}" srcOrd="7" destOrd="0" presId="urn:microsoft.com/office/officeart/2005/8/layout/vList2"/>
    <dgm:cxn modelId="{A40C172B-7C32-D147-904B-E07E496546CF}" type="presParOf" srcId="{A1614726-77C0-A648-A679-422A540A51BF}" destId="{2648C19A-C648-774B-B547-1D8DD91C6C20}" srcOrd="8" destOrd="0" presId="urn:microsoft.com/office/officeart/2005/8/layout/vList2"/>
    <dgm:cxn modelId="{5EF3D7EC-75AC-7345-8DF5-32230A4AB7AD}" type="presParOf" srcId="{A1614726-77C0-A648-A679-422A540A51BF}" destId="{149AF74C-7BAD-934B-8F92-0B0B3FE7D2E4}" srcOrd="9" destOrd="0" presId="urn:microsoft.com/office/officeart/2005/8/layout/vList2"/>
    <dgm:cxn modelId="{FF95FEB7-D813-E646-8D78-3D7618624FFC}" type="presParOf" srcId="{A1614726-77C0-A648-A679-422A540A51BF}" destId="{1C236CDB-10ED-3248-8A3B-AC7087C5800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59DAAB-237B-43D9-AC5A-B730E44CD9D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3BE2A3-892B-4CE6-A0CF-76EDF99619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severity of sleep apnoea and the daytime fatigue are not linearly related</a:t>
          </a:r>
        </a:p>
      </dgm:t>
    </dgm:pt>
    <dgm:pt modelId="{2C8AD5B1-0718-4933-931F-FF78B34B246C}" type="parTrans" cxnId="{ED89F33A-506C-4409-9EFF-834EC77C4688}">
      <dgm:prSet/>
      <dgm:spPr/>
      <dgm:t>
        <a:bodyPr/>
        <a:lstStyle/>
        <a:p>
          <a:endParaRPr lang="en-US"/>
        </a:p>
      </dgm:t>
    </dgm:pt>
    <dgm:pt modelId="{D15A2703-1F64-422A-9146-4E25084F7A49}" type="sibTrans" cxnId="{ED89F33A-506C-4409-9EFF-834EC77C4688}">
      <dgm:prSet/>
      <dgm:spPr/>
      <dgm:t>
        <a:bodyPr/>
        <a:lstStyle/>
        <a:p>
          <a:endParaRPr lang="en-US"/>
        </a:p>
      </dgm:t>
    </dgm:pt>
    <dgm:pt modelId="{19720AEE-A5A4-4E06-A4B6-83D72D3571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You could have minimal sleep apnoea but wake up every time you have an apnoeic event-making you tired</a:t>
          </a:r>
        </a:p>
      </dgm:t>
    </dgm:pt>
    <dgm:pt modelId="{C8D18B63-1514-4242-98AE-07A5AD4876FD}" type="parTrans" cxnId="{73A69D35-8B3B-47F3-BF37-18B6E723010C}">
      <dgm:prSet/>
      <dgm:spPr/>
      <dgm:t>
        <a:bodyPr/>
        <a:lstStyle/>
        <a:p>
          <a:endParaRPr lang="en-US"/>
        </a:p>
      </dgm:t>
    </dgm:pt>
    <dgm:pt modelId="{099A3E93-9219-4174-852A-FFCA5AED995D}" type="sibTrans" cxnId="{73A69D35-8B3B-47F3-BF37-18B6E723010C}">
      <dgm:prSet/>
      <dgm:spPr/>
      <dgm:t>
        <a:bodyPr/>
        <a:lstStyle/>
        <a:p>
          <a:endParaRPr lang="en-US"/>
        </a:p>
      </dgm:t>
    </dgm:pt>
    <dgm:pt modelId="{2FD72AE1-2D78-4B4E-AA6C-BDB584FEEF47}" type="pres">
      <dgm:prSet presAssocID="{F259DAAB-237B-43D9-AC5A-B730E44CD9DA}" presName="root" presStyleCnt="0">
        <dgm:presLayoutVars>
          <dgm:dir/>
          <dgm:resizeHandles val="exact"/>
        </dgm:presLayoutVars>
      </dgm:prSet>
      <dgm:spPr/>
    </dgm:pt>
    <dgm:pt modelId="{757BC98D-20F5-4B0D-ACBF-8A63B8B86C3E}" type="pres">
      <dgm:prSet presAssocID="{3F3BE2A3-892B-4CE6-A0CF-76EDF996199B}" presName="compNode" presStyleCnt="0"/>
      <dgm:spPr/>
    </dgm:pt>
    <dgm:pt modelId="{13A0E972-1B6D-423B-8525-CE58E48F0CEA}" type="pres">
      <dgm:prSet presAssocID="{3F3BE2A3-892B-4CE6-A0CF-76EDF996199B}" presName="bgRect" presStyleLbl="bgShp" presStyleIdx="0" presStyleCnt="2"/>
      <dgm:spPr/>
    </dgm:pt>
    <dgm:pt modelId="{BC24E6E3-5BB1-4F71-A732-26E5FDEFA683}" type="pres">
      <dgm:prSet presAssocID="{3F3BE2A3-892B-4CE6-A0CF-76EDF996199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211B2869-4501-4C4C-A683-0B1F1E6CF5E5}" type="pres">
      <dgm:prSet presAssocID="{3F3BE2A3-892B-4CE6-A0CF-76EDF996199B}" presName="spaceRect" presStyleCnt="0"/>
      <dgm:spPr/>
    </dgm:pt>
    <dgm:pt modelId="{5817843A-DE67-4673-ACD2-70EDA5ADFD68}" type="pres">
      <dgm:prSet presAssocID="{3F3BE2A3-892B-4CE6-A0CF-76EDF996199B}" presName="parTx" presStyleLbl="revTx" presStyleIdx="0" presStyleCnt="2">
        <dgm:presLayoutVars>
          <dgm:chMax val="0"/>
          <dgm:chPref val="0"/>
        </dgm:presLayoutVars>
      </dgm:prSet>
      <dgm:spPr/>
    </dgm:pt>
    <dgm:pt modelId="{6DC45528-0C4D-4A37-A6CC-5E9A95394263}" type="pres">
      <dgm:prSet presAssocID="{D15A2703-1F64-422A-9146-4E25084F7A49}" presName="sibTrans" presStyleCnt="0"/>
      <dgm:spPr/>
    </dgm:pt>
    <dgm:pt modelId="{101F927C-6539-43FE-B904-6ED7C8DC8A2A}" type="pres">
      <dgm:prSet presAssocID="{19720AEE-A5A4-4E06-A4B6-83D72D3571C6}" presName="compNode" presStyleCnt="0"/>
      <dgm:spPr/>
    </dgm:pt>
    <dgm:pt modelId="{E1C54D5F-0924-4C5B-A0D7-8594AF51559D}" type="pres">
      <dgm:prSet presAssocID="{19720AEE-A5A4-4E06-A4B6-83D72D3571C6}" presName="bgRect" presStyleLbl="bgShp" presStyleIdx="1" presStyleCnt="2"/>
      <dgm:spPr/>
    </dgm:pt>
    <dgm:pt modelId="{BD01F486-ABFE-4569-91C9-B6F9B087DBAD}" type="pres">
      <dgm:prSet presAssocID="{19720AEE-A5A4-4E06-A4B6-83D72D3571C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larm Clock"/>
        </a:ext>
      </dgm:extLst>
    </dgm:pt>
    <dgm:pt modelId="{A5AD2A01-8029-4662-939C-88CB3F52469C}" type="pres">
      <dgm:prSet presAssocID="{19720AEE-A5A4-4E06-A4B6-83D72D3571C6}" presName="spaceRect" presStyleCnt="0"/>
      <dgm:spPr/>
    </dgm:pt>
    <dgm:pt modelId="{5E29CFC2-A6FF-444C-9E39-DF134D0B208D}" type="pres">
      <dgm:prSet presAssocID="{19720AEE-A5A4-4E06-A4B6-83D72D3571C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3A69D35-8B3B-47F3-BF37-18B6E723010C}" srcId="{F259DAAB-237B-43D9-AC5A-B730E44CD9DA}" destId="{19720AEE-A5A4-4E06-A4B6-83D72D3571C6}" srcOrd="1" destOrd="0" parTransId="{C8D18B63-1514-4242-98AE-07A5AD4876FD}" sibTransId="{099A3E93-9219-4174-852A-FFCA5AED995D}"/>
    <dgm:cxn modelId="{ED89F33A-506C-4409-9EFF-834EC77C4688}" srcId="{F259DAAB-237B-43D9-AC5A-B730E44CD9DA}" destId="{3F3BE2A3-892B-4CE6-A0CF-76EDF996199B}" srcOrd="0" destOrd="0" parTransId="{2C8AD5B1-0718-4933-931F-FF78B34B246C}" sibTransId="{D15A2703-1F64-422A-9146-4E25084F7A49}"/>
    <dgm:cxn modelId="{1FB98091-7955-409F-B9D9-105E283CEC65}" type="presOf" srcId="{3F3BE2A3-892B-4CE6-A0CF-76EDF996199B}" destId="{5817843A-DE67-4673-ACD2-70EDA5ADFD68}" srcOrd="0" destOrd="0" presId="urn:microsoft.com/office/officeart/2018/2/layout/IconVerticalSolidList"/>
    <dgm:cxn modelId="{319CF79A-05A6-4B86-9D8D-A590C124C513}" type="presOf" srcId="{19720AEE-A5A4-4E06-A4B6-83D72D3571C6}" destId="{5E29CFC2-A6FF-444C-9E39-DF134D0B208D}" srcOrd="0" destOrd="0" presId="urn:microsoft.com/office/officeart/2018/2/layout/IconVerticalSolidList"/>
    <dgm:cxn modelId="{47C7F6B8-A732-4068-85C8-A643FC6177BF}" type="presOf" srcId="{F259DAAB-237B-43D9-AC5A-B730E44CD9DA}" destId="{2FD72AE1-2D78-4B4E-AA6C-BDB584FEEF47}" srcOrd="0" destOrd="0" presId="urn:microsoft.com/office/officeart/2018/2/layout/IconVerticalSolidList"/>
    <dgm:cxn modelId="{4EC00FB3-9E4D-4674-B986-39542B8C1DB1}" type="presParOf" srcId="{2FD72AE1-2D78-4B4E-AA6C-BDB584FEEF47}" destId="{757BC98D-20F5-4B0D-ACBF-8A63B8B86C3E}" srcOrd="0" destOrd="0" presId="urn:microsoft.com/office/officeart/2018/2/layout/IconVerticalSolidList"/>
    <dgm:cxn modelId="{029CFE3D-6393-418C-8DEB-87B9E48531AE}" type="presParOf" srcId="{757BC98D-20F5-4B0D-ACBF-8A63B8B86C3E}" destId="{13A0E972-1B6D-423B-8525-CE58E48F0CEA}" srcOrd="0" destOrd="0" presId="urn:microsoft.com/office/officeart/2018/2/layout/IconVerticalSolidList"/>
    <dgm:cxn modelId="{126AA9AC-CB15-4DEB-AA78-7762FD989A96}" type="presParOf" srcId="{757BC98D-20F5-4B0D-ACBF-8A63B8B86C3E}" destId="{BC24E6E3-5BB1-4F71-A732-26E5FDEFA683}" srcOrd="1" destOrd="0" presId="urn:microsoft.com/office/officeart/2018/2/layout/IconVerticalSolidList"/>
    <dgm:cxn modelId="{3BA39648-0A24-4843-8697-959169B8E86E}" type="presParOf" srcId="{757BC98D-20F5-4B0D-ACBF-8A63B8B86C3E}" destId="{211B2869-4501-4C4C-A683-0B1F1E6CF5E5}" srcOrd="2" destOrd="0" presId="urn:microsoft.com/office/officeart/2018/2/layout/IconVerticalSolidList"/>
    <dgm:cxn modelId="{32CB03E9-E0AA-4C49-B90C-8F9CC76CAAFD}" type="presParOf" srcId="{757BC98D-20F5-4B0D-ACBF-8A63B8B86C3E}" destId="{5817843A-DE67-4673-ACD2-70EDA5ADFD68}" srcOrd="3" destOrd="0" presId="urn:microsoft.com/office/officeart/2018/2/layout/IconVerticalSolidList"/>
    <dgm:cxn modelId="{20547B8F-B7C9-42AA-AA0B-E7049EE001DE}" type="presParOf" srcId="{2FD72AE1-2D78-4B4E-AA6C-BDB584FEEF47}" destId="{6DC45528-0C4D-4A37-A6CC-5E9A95394263}" srcOrd="1" destOrd="0" presId="urn:microsoft.com/office/officeart/2018/2/layout/IconVerticalSolidList"/>
    <dgm:cxn modelId="{1FBC2322-8661-4312-A45E-30E15C7B4D13}" type="presParOf" srcId="{2FD72AE1-2D78-4B4E-AA6C-BDB584FEEF47}" destId="{101F927C-6539-43FE-B904-6ED7C8DC8A2A}" srcOrd="2" destOrd="0" presId="urn:microsoft.com/office/officeart/2018/2/layout/IconVerticalSolidList"/>
    <dgm:cxn modelId="{8253F1C0-AF2B-4E63-9E2B-595B410239EF}" type="presParOf" srcId="{101F927C-6539-43FE-B904-6ED7C8DC8A2A}" destId="{E1C54D5F-0924-4C5B-A0D7-8594AF51559D}" srcOrd="0" destOrd="0" presId="urn:microsoft.com/office/officeart/2018/2/layout/IconVerticalSolidList"/>
    <dgm:cxn modelId="{A5E00056-9C8F-4E63-8699-97870DFB3E2E}" type="presParOf" srcId="{101F927C-6539-43FE-B904-6ED7C8DC8A2A}" destId="{BD01F486-ABFE-4569-91C9-B6F9B087DBAD}" srcOrd="1" destOrd="0" presId="urn:microsoft.com/office/officeart/2018/2/layout/IconVerticalSolidList"/>
    <dgm:cxn modelId="{D63254B8-6CCE-4388-B684-F105CA483646}" type="presParOf" srcId="{101F927C-6539-43FE-B904-6ED7C8DC8A2A}" destId="{A5AD2A01-8029-4662-939C-88CB3F52469C}" srcOrd="2" destOrd="0" presId="urn:microsoft.com/office/officeart/2018/2/layout/IconVerticalSolidList"/>
    <dgm:cxn modelId="{0C247311-F8DC-4520-9E00-53FD52EE4B8E}" type="presParOf" srcId="{101F927C-6539-43FE-B904-6ED7C8DC8A2A}" destId="{5E29CFC2-A6FF-444C-9E39-DF134D0B208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717EA-0BC2-234D-B5D8-9A9EEB4188A3}">
      <dsp:nvSpPr>
        <dsp:cNvPr id="0" name=""/>
        <dsp:cNvSpPr/>
      </dsp:nvSpPr>
      <dsp:spPr>
        <a:xfrm>
          <a:off x="0" y="101110"/>
          <a:ext cx="5212080" cy="627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1 in 4 people have OSA</a:t>
          </a:r>
          <a:endParaRPr lang="en-US" sz="1600" kern="1200"/>
        </a:p>
      </dsp:txBody>
      <dsp:txXfrm>
        <a:off x="30628" y="131738"/>
        <a:ext cx="5150824" cy="566156"/>
      </dsp:txXfrm>
    </dsp:sp>
    <dsp:sp modelId="{FB79B0CC-5DC0-C044-A679-89D706D56151}">
      <dsp:nvSpPr>
        <dsp:cNvPr id="0" name=""/>
        <dsp:cNvSpPr/>
      </dsp:nvSpPr>
      <dsp:spPr>
        <a:xfrm>
          <a:off x="0" y="774603"/>
          <a:ext cx="5212080" cy="627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1 in 3 people over 70  have OSA</a:t>
          </a:r>
          <a:endParaRPr lang="en-US" sz="1600" kern="1200"/>
        </a:p>
      </dsp:txBody>
      <dsp:txXfrm>
        <a:off x="30628" y="805231"/>
        <a:ext cx="5150824" cy="566156"/>
      </dsp:txXfrm>
    </dsp:sp>
    <dsp:sp modelId="{E103B051-AAFF-2C44-B508-0C02F98B3FC8}">
      <dsp:nvSpPr>
        <dsp:cNvPr id="0" name=""/>
        <dsp:cNvSpPr/>
      </dsp:nvSpPr>
      <dsp:spPr>
        <a:xfrm>
          <a:off x="0" y="1448095"/>
          <a:ext cx="5212080" cy="627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As we live longer, we will see more patients with sleep apnoea</a:t>
          </a:r>
          <a:endParaRPr lang="en-US" sz="1600" kern="1200" dirty="0"/>
        </a:p>
      </dsp:txBody>
      <dsp:txXfrm>
        <a:off x="30628" y="1478723"/>
        <a:ext cx="5150824" cy="566156"/>
      </dsp:txXfrm>
    </dsp:sp>
    <dsp:sp modelId="{EB37B6C2-0C3F-D74F-89AE-BBFD87D4C444}">
      <dsp:nvSpPr>
        <dsp:cNvPr id="0" name=""/>
        <dsp:cNvSpPr/>
      </dsp:nvSpPr>
      <dsp:spPr>
        <a:xfrm>
          <a:off x="0" y="2121588"/>
          <a:ext cx="5212080" cy="627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Sleep apnoea is the tip of the iceberg for many metabolic/Cardiovascular conditions.</a:t>
          </a:r>
          <a:endParaRPr lang="en-US" sz="1600" kern="1200"/>
        </a:p>
      </dsp:txBody>
      <dsp:txXfrm>
        <a:off x="30628" y="2152216"/>
        <a:ext cx="5150824" cy="566156"/>
      </dsp:txXfrm>
    </dsp:sp>
    <dsp:sp modelId="{D51F1A60-328F-6C4E-8BFA-7F10D567DA0B}">
      <dsp:nvSpPr>
        <dsp:cNvPr id="0" name=""/>
        <dsp:cNvSpPr/>
      </dsp:nvSpPr>
      <dsp:spPr>
        <a:xfrm>
          <a:off x="0" y="2795080"/>
          <a:ext cx="5212080" cy="627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( IHD/DM/GOUT/hyperlipidaemia,  	Hypothyroidism, low testosterone)</a:t>
          </a:r>
          <a:endParaRPr lang="en-US" sz="1600" kern="1200"/>
        </a:p>
      </dsp:txBody>
      <dsp:txXfrm>
        <a:off x="30628" y="2825708"/>
        <a:ext cx="5150824" cy="566156"/>
      </dsp:txXfrm>
    </dsp:sp>
    <dsp:sp modelId="{CE2E2A1C-0D19-7147-B35B-37DD5292FDB2}">
      <dsp:nvSpPr>
        <dsp:cNvPr id="0" name=""/>
        <dsp:cNvSpPr/>
      </dsp:nvSpPr>
      <dsp:spPr>
        <a:xfrm>
          <a:off x="0" y="3468573"/>
          <a:ext cx="5212080" cy="627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Sleep apnoea is often called the </a:t>
          </a:r>
          <a:r>
            <a:rPr lang="en-AU" sz="1600" b="1" kern="1200"/>
            <a:t>“silent partner” of cardiovascular disease</a:t>
          </a:r>
          <a:r>
            <a:rPr lang="en-AU" sz="1600" kern="1200"/>
            <a:t>.</a:t>
          </a:r>
          <a:endParaRPr lang="en-US" sz="1600" kern="1200"/>
        </a:p>
      </dsp:txBody>
      <dsp:txXfrm>
        <a:off x="30628" y="3499201"/>
        <a:ext cx="5150824" cy="5661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37932-A556-4125-A3DE-021B2AF991E1}">
      <dsp:nvSpPr>
        <dsp:cNvPr id="0" name=""/>
        <dsp:cNvSpPr/>
      </dsp:nvSpPr>
      <dsp:spPr>
        <a:xfrm>
          <a:off x="0" y="456"/>
          <a:ext cx="5212080" cy="10682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CB1FC-7454-4BF4-9412-7620881312CF}">
      <dsp:nvSpPr>
        <dsp:cNvPr id="0" name=""/>
        <dsp:cNvSpPr/>
      </dsp:nvSpPr>
      <dsp:spPr>
        <a:xfrm>
          <a:off x="323154" y="240819"/>
          <a:ext cx="587554" cy="5875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31C58-07C4-49EE-9177-EC61020EF3AC}">
      <dsp:nvSpPr>
        <dsp:cNvPr id="0" name=""/>
        <dsp:cNvSpPr/>
      </dsp:nvSpPr>
      <dsp:spPr>
        <a:xfrm>
          <a:off x="1233864" y="456"/>
          <a:ext cx="3978215" cy="1068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60" tIns="113060" rIns="113060" bIns="11306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Patents have better options with supine sleep- they can prevent it</a:t>
          </a:r>
        </a:p>
      </dsp:txBody>
      <dsp:txXfrm>
        <a:off x="1233864" y="456"/>
        <a:ext cx="3978215" cy="1068280"/>
      </dsp:txXfrm>
    </dsp:sp>
    <dsp:sp modelId="{F55BBFB5-BBB0-4C51-A6FA-FB01A18396DC}">
      <dsp:nvSpPr>
        <dsp:cNvPr id="0" name=""/>
        <dsp:cNvSpPr/>
      </dsp:nvSpPr>
      <dsp:spPr>
        <a:xfrm>
          <a:off x="0" y="1335807"/>
          <a:ext cx="5212080" cy="10682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F5DF5-DF64-4EF4-974C-FEAA1FA4C75F}">
      <dsp:nvSpPr>
        <dsp:cNvPr id="0" name=""/>
        <dsp:cNvSpPr/>
      </dsp:nvSpPr>
      <dsp:spPr>
        <a:xfrm>
          <a:off x="323154" y="1576170"/>
          <a:ext cx="587554" cy="5875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70B23-CE32-41CB-A728-48DB93975A28}">
      <dsp:nvSpPr>
        <dsp:cNvPr id="0" name=""/>
        <dsp:cNvSpPr/>
      </dsp:nvSpPr>
      <dsp:spPr>
        <a:xfrm>
          <a:off x="1233864" y="1335807"/>
          <a:ext cx="3978215" cy="1068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60" tIns="113060" rIns="113060" bIns="11306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REM stage- the cant change</a:t>
          </a:r>
        </a:p>
      </dsp:txBody>
      <dsp:txXfrm>
        <a:off x="1233864" y="1335807"/>
        <a:ext cx="3978215" cy="1068280"/>
      </dsp:txXfrm>
    </dsp:sp>
    <dsp:sp modelId="{B431B05F-DAFB-4585-9848-B47114754F2F}">
      <dsp:nvSpPr>
        <dsp:cNvPr id="0" name=""/>
        <dsp:cNvSpPr/>
      </dsp:nvSpPr>
      <dsp:spPr>
        <a:xfrm>
          <a:off x="0" y="2671158"/>
          <a:ext cx="5212080" cy="10682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C9476-410B-46D0-84FA-161CB8AE9BB0}">
      <dsp:nvSpPr>
        <dsp:cNvPr id="0" name=""/>
        <dsp:cNvSpPr/>
      </dsp:nvSpPr>
      <dsp:spPr>
        <a:xfrm>
          <a:off x="323154" y="2911521"/>
          <a:ext cx="587554" cy="5875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052F3-602B-4424-A88E-B7C0850A27ED}">
      <dsp:nvSpPr>
        <dsp:cNvPr id="0" name=""/>
        <dsp:cNvSpPr/>
      </dsp:nvSpPr>
      <dsp:spPr>
        <a:xfrm>
          <a:off x="1233864" y="2671158"/>
          <a:ext cx="3978215" cy="1068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60" tIns="113060" rIns="113060" bIns="11306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Depends on the severity of OSA and symptoms of the patient</a:t>
          </a:r>
        </a:p>
      </dsp:txBody>
      <dsp:txXfrm>
        <a:off x="1233864" y="2671158"/>
        <a:ext cx="3978215" cy="10682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1DB7A-1865-4992-8942-DE0A36679DA1}">
      <dsp:nvSpPr>
        <dsp:cNvPr id="0" name=""/>
        <dsp:cNvSpPr/>
      </dsp:nvSpPr>
      <dsp:spPr>
        <a:xfrm>
          <a:off x="0" y="1552"/>
          <a:ext cx="5212080" cy="7866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95FED-353B-4060-B783-9E97D98CD25F}">
      <dsp:nvSpPr>
        <dsp:cNvPr id="0" name=""/>
        <dsp:cNvSpPr/>
      </dsp:nvSpPr>
      <dsp:spPr>
        <a:xfrm>
          <a:off x="237974" y="178558"/>
          <a:ext cx="432681" cy="432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A01B5-1F4C-46E6-A9C6-1BDCF70B84CC}">
      <dsp:nvSpPr>
        <dsp:cNvPr id="0" name=""/>
        <dsp:cNvSpPr/>
      </dsp:nvSpPr>
      <dsp:spPr>
        <a:xfrm>
          <a:off x="908630" y="1552"/>
          <a:ext cx="4303449" cy="786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58" tIns="83258" rIns="83258" bIns="8325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All commercial drivers need to be referred to a sleep specialist for conditional licensing and renewals</a:t>
          </a:r>
        </a:p>
      </dsp:txBody>
      <dsp:txXfrm>
        <a:off x="908630" y="1552"/>
        <a:ext cx="4303449" cy="786692"/>
      </dsp:txXfrm>
    </dsp:sp>
    <dsp:sp modelId="{8D0F7F00-B371-4C82-A3F3-A4B47CD64BCE}">
      <dsp:nvSpPr>
        <dsp:cNvPr id="0" name=""/>
        <dsp:cNvSpPr/>
      </dsp:nvSpPr>
      <dsp:spPr>
        <a:xfrm>
          <a:off x="0" y="984918"/>
          <a:ext cx="5212080" cy="7866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59AF4-76CB-4058-82B0-323F21B3CC4B}">
      <dsp:nvSpPr>
        <dsp:cNvPr id="0" name=""/>
        <dsp:cNvSpPr/>
      </dsp:nvSpPr>
      <dsp:spPr>
        <a:xfrm>
          <a:off x="237974" y="1161924"/>
          <a:ext cx="432681" cy="432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68376-A74B-4DB9-B797-DDDBD62CFFB6}">
      <dsp:nvSpPr>
        <dsp:cNvPr id="0" name=""/>
        <dsp:cNvSpPr/>
      </dsp:nvSpPr>
      <dsp:spPr>
        <a:xfrm>
          <a:off x="908630" y="984918"/>
          <a:ext cx="4303449" cy="786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58" tIns="83258" rIns="83258" bIns="8325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Private drivers-only if they had a crash due to sleepiness or has excessive daytime sleepiness ESS&gt;12</a:t>
          </a:r>
        </a:p>
      </dsp:txBody>
      <dsp:txXfrm>
        <a:off x="908630" y="984918"/>
        <a:ext cx="4303449" cy="786692"/>
      </dsp:txXfrm>
    </dsp:sp>
    <dsp:sp modelId="{C27D1ED3-13C3-4CEC-AD23-75F770C4D100}">
      <dsp:nvSpPr>
        <dsp:cNvPr id="0" name=""/>
        <dsp:cNvSpPr/>
      </dsp:nvSpPr>
      <dsp:spPr>
        <a:xfrm>
          <a:off x="0" y="1968284"/>
          <a:ext cx="5212080" cy="7866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024D8-0B9B-46BA-8C83-9F58E4CA669B}">
      <dsp:nvSpPr>
        <dsp:cNvPr id="0" name=""/>
        <dsp:cNvSpPr/>
      </dsp:nvSpPr>
      <dsp:spPr>
        <a:xfrm>
          <a:off x="237974" y="2145290"/>
          <a:ext cx="432681" cy="4326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2EC57-47A4-432E-9BBA-6FC60850CD03}">
      <dsp:nvSpPr>
        <dsp:cNvPr id="0" name=""/>
        <dsp:cNvSpPr/>
      </dsp:nvSpPr>
      <dsp:spPr>
        <a:xfrm>
          <a:off x="908630" y="1968284"/>
          <a:ext cx="4303449" cy="786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58" tIns="83258" rIns="83258" bIns="8325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best indication for a future crash- is a past event</a:t>
          </a:r>
        </a:p>
      </dsp:txBody>
      <dsp:txXfrm>
        <a:off x="908630" y="1968284"/>
        <a:ext cx="4303449" cy="786692"/>
      </dsp:txXfrm>
    </dsp:sp>
    <dsp:sp modelId="{7F90EF96-CF10-4B5A-880D-53EDD6272C4A}">
      <dsp:nvSpPr>
        <dsp:cNvPr id="0" name=""/>
        <dsp:cNvSpPr/>
      </dsp:nvSpPr>
      <dsp:spPr>
        <a:xfrm>
          <a:off x="0" y="2951650"/>
          <a:ext cx="5212080" cy="7866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18A80-233C-45E3-83E4-BB9693604A88}">
      <dsp:nvSpPr>
        <dsp:cNvPr id="0" name=""/>
        <dsp:cNvSpPr/>
      </dsp:nvSpPr>
      <dsp:spPr>
        <a:xfrm>
          <a:off x="237974" y="3128656"/>
          <a:ext cx="432681" cy="4326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A822D-DCF5-46B4-ABDD-B24ABAB3D72E}">
      <dsp:nvSpPr>
        <dsp:cNvPr id="0" name=""/>
        <dsp:cNvSpPr/>
      </dsp:nvSpPr>
      <dsp:spPr>
        <a:xfrm>
          <a:off x="908630" y="2951650"/>
          <a:ext cx="4303449" cy="786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58" tIns="83258" rIns="83258" bIns="8325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 NSW- self reporting of medical conditions encouraged</a:t>
          </a:r>
        </a:p>
      </dsp:txBody>
      <dsp:txXfrm>
        <a:off x="908630" y="2951650"/>
        <a:ext cx="4303449" cy="7866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8E51C-F7B1-47B9-A0AF-E305B36DC424}">
      <dsp:nvSpPr>
        <dsp:cNvPr id="0" name=""/>
        <dsp:cNvSpPr/>
      </dsp:nvSpPr>
      <dsp:spPr>
        <a:xfrm>
          <a:off x="0" y="669792"/>
          <a:ext cx="5212080" cy="12365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7B972-BAE9-4B52-B2D3-C201C40126EB}">
      <dsp:nvSpPr>
        <dsp:cNvPr id="0" name=""/>
        <dsp:cNvSpPr/>
      </dsp:nvSpPr>
      <dsp:spPr>
        <a:xfrm>
          <a:off x="374053" y="948013"/>
          <a:ext cx="680096" cy="6800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ADB5A-0D29-409A-8E68-E241813AA9C5}">
      <dsp:nvSpPr>
        <dsp:cNvPr id="0" name=""/>
        <dsp:cNvSpPr/>
      </dsp:nvSpPr>
      <dsp:spPr>
        <a:xfrm>
          <a:off x="1428203" y="669792"/>
          <a:ext cx="3783876" cy="1236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67" tIns="130867" rIns="130867" bIns="13086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Hidden hypoxia → cardiac strain, pulmonary hypertension, arrhythmias, right heart failure</a:t>
          </a:r>
          <a:endParaRPr lang="en-US" sz="1800" kern="1200"/>
        </a:p>
      </dsp:txBody>
      <dsp:txXfrm>
        <a:off x="1428203" y="669792"/>
        <a:ext cx="3783876" cy="1236539"/>
      </dsp:txXfrm>
    </dsp:sp>
    <dsp:sp modelId="{1684B272-568E-439D-953E-8F0FF1AED173}">
      <dsp:nvSpPr>
        <dsp:cNvPr id="0" name=""/>
        <dsp:cNvSpPr/>
      </dsp:nvSpPr>
      <dsp:spPr>
        <a:xfrm>
          <a:off x="0" y="2215466"/>
          <a:ext cx="5212080" cy="12365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550B9-A356-4F04-B8DA-0C1E36837827}">
      <dsp:nvSpPr>
        <dsp:cNvPr id="0" name=""/>
        <dsp:cNvSpPr/>
      </dsp:nvSpPr>
      <dsp:spPr>
        <a:xfrm>
          <a:off x="374053" y="2493688"/>
          <a:ext cx="680096" cy="6800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FCE1A-3E58-4684-B15A-988CBB1D4934}">
      <dsp:nvSpPr>
        <dsp:cNvPr id="0" name=""/>
        <dsp:cNvSpPr/>
      </dsp:nvSpPr>
      <dsp:spPr>
        <a:xfrm>
          <a:off x="1428203" y="2215466"/>
          <a:ext cx="3783876" cy="1236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67" tIns="130867" rIns="130867" bIns="13086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Especially if the patient already has a Respiratory problem- much higher chance of nocturnal hypoxia</a:t>
          </a:r>
          <a:endParaRPr lang="en-US" sz="1800" kern="1200"/>
        </a:p>
      </dsp:txBody>
      <dsp:txXfrm>
        <a:off x="1428203" y="2215466"/>
        <a:ext cx="3783876" cy="12365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3FADE-A89F-44F9-971D-C2ACC48D7071}">
      <dsp:nvSpPr>
        <dsp:cNvPr id="0" name=""/>
        <dsp:cNvSpPr/>
      </dsp:nvSpPr>
      <dsp:spPr>
        <a:xfrm>
          <a:off x="0" y="1778"/>
          <a:ext cx="6171948" cy="7580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0046F-D308-45BE-B7C6-579A4867FC5A}">
      <dsp:nvSpPr>
        <dsp:cNvPr id="0" name=""/>
        <dsp:cNvSpPr/>
      </dsp:nvSpPr>
      <dsp:spPr>
        <a:xfrm>
          <a:off x="229296" y="172330"/>
          <a:ext cx="416903" cy="4169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28908-EEEA-497F-9695-E3F9599B654C}">
      <dsp:nvSpPr>
        <dsp:cNvPr id="0" name=""/>
        <dsp:cNvSpPr/>
      </dsp:nvSpPr>
      <dsp:spPr>
        <a:xfrm>
          <a:off x="875496" y="1778"/>
          <a:ext cx="5296451" cy="758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22" tIns="80222" rIns="80222" bIns="802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Always check 5 things</a:t>
          </a:r>
          <a:endParaRPr lang="en-US" sz="1900" kern="1200"/>
        </a:p>
      </dsp:txBody>
      <dsp:txXfrm>
        <a:off x="875496" y="1778"/>
        <a:ext cx="5296451" cy="758005"/>
      </dsp:txXfrm>
    </dsp:sp>
    <dsp:sp modelId="{451ADE5F-BC21-45EF-988F-18908D670390}">
      <dsp:nvSpPr>
        <dsp:cNvPr id="0" name=""/>
        <dsp:cNvSpPr/>
      </dsp:nvSpPr>
      <dsp:spPr>
        <a:xfrm>
          <a:off x="0" y="949286"/>
          <a:ext cx="6171948" cy="7580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1B1E34-A92C-48EB-B27C-E5D2A73E16D8}">
      <dsp:nvSpPr>
        <dsp:cNvPr id="0" name=""/>
        <dsp:cNvSpPr/>
      </dsp:nvSpPr>
      <dsp:spPr>
        <a:xfrm>
          <a:off x="229296" y="1119837"/>
          <a:ext cx="416903" cy="4169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FA7B0-2CF3-45D0-9333-96C128E8D560}">
      <dsp:nvSpPr>
        <dsp:cNvPr id="0" name=""/>
        <dsp:cNvSpPr/>
      </dsp:nvSpPr>
      <dsp:spPr>
        <a:xfrm>
          <a:off x="875496" y="949286"/>
          <a:ext cx="5296451" cy="758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22" tIns="80222" rIns="80222" bIns="802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1. AHI</a:t>
          </a:r>
        </a:p>
      </dsp:txBody>
      <dsp:txXfrm>
        <a:off x="875496" y="949286"/>
        <a:ext cx="5296451" cy="758005"/>
      </dsp:txXfrm>
    </dsp:sp>
    <dsp:sp modelId="{728427FC-904A-48CB-BC3A-4C580AFB14BB}">
      <dsp:nvSpPr>
        <dsp:cNvPr id="0" name=""/>
        <dsp:cNvSpPr/>
      </dsp:nvSpPr>
      <dsp:spPr>
        <a:xfrm>
          <a:off x="0" y="1896793"/>
          <a:ext cx="6171948" cy="7580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9A297-BCBB-40F7-9053-3D6405C2994E}">
      <dsp:nvSpPr>
        <dsp:cNvPr id="0" name=""/>
        <dsp:cNvSpPr/>
      </dsp:nvSpPr>
      <dsp:spPr>
        <a:xfrm>
          <a:off x="229296" y="2067344"/>
          <a:ext cx="416903" cy="4169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A3B4F-4C7A-47F4-B48C-9F292D226773}">
      <dsp:nvSpPr>
        <dsp:cNvPr id="0" name=""/>
        <dsp:cNvSpPr/>
      </dsp:nvSpPr>
      <dsp:spPr>
        <a:xfrm>
          <a:off x="875496" y="1896793"/>
          <a:ext cx="5296451" cy="758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22" tIns="80222" rIns="80222" bIns="802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2. Nocturnal hypoxia</a:t>
          </a:r>
        </a:p>
      </dsp:txBody>
      <dsp:txXfrm>
        <a:off x="875496" y="1896793"/>
        <a:ext cx="5296451" cy="758005"/>
      </dsp:txXfrm>
    </dsp:sp>
    <dsp:sp modelId="{7B8AC0A7-C5EB-4B55-8686-154B0BCACBA1}">
      <dsp:nvSpPr>
        <dsp:cNvPr id="0" name=""/>
        <dsp:cNvSpPr/>
      </dsp:nvSpPr>
      <dsp:spPr>
        <a:xfrm>
          <a:off x="0" y="2844300"/>
          <a:ext cx="6171948" cy="7580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A02B4-30F5-4DCA-A060-1E644F5810A8}">
      <dsp:nvSpPr>
        <dsp:cNvPr id="0" name=""/>
        <dsp:cNvSpPr/>
      </dsp:nvSpPr>
      <dsp:spPr>
        <a:xfrm>
          <a:off x="229296" y="3014852"/>
          <a:ext cx="416903" cy="41690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39140-ECFA-4834-B8EF-178E80A91CA1}">
      <dsp:nvSpPr>
        <dsp:cNvPr id="0" name=""/>
        <dsp:cNvSpPr/>
      </dsp:nvSpPr>
      <dsp:spPr>
        <a:xfrm>
          <a:off x="875496" y="2844300"/>
          <a:ext cx="5296451" cy="758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22" tIns="80222" rIns="80222" bIns="802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3. Hypoventilation- needing an ABG</a:t>
          </a:r>
        </a:p>
      </dsp:txBody>
      <dsp:txXfrm>
        <a:off x="875496" y="2844300"/>
        <a:ext cx="5296451" cy="758005"/>
      </dsp:txXfrm>
    </dsp:sp>
    <dsp:sp modelId="{440592A1-40DF-4886-94A4-AC34191FE41F}">
      <dsp:nvSpPr>
        <dsp:cNvPr id="0" name=""/>
        <dsp:cNvSpPr/>
      </dsp:nvSpPr>
      <dsp:spPr>
        <a:xfrm>
          <a:off x="0" y="3791808"/>
          <a:ext cx="6171948" cy="7580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D78E9-AEFF-4511-A75A-B0BC69759D1F}">
      <dsp:nvSpPr>
        <dsp:cNvPr id="0" name=""/>
        <dsp:cNvSpPr/>
      </dsp:nvSpPr>
      <dsp:spPr>
        <a:xfrm>
          <a:off x="229296" y="3962359"/>
          <a:ext cx="416903" cy="41690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32228-A668-4051-95FB-771CC441D6B7}">
      <dsp:nvSpPr>
        <dsp:cNvPr id="0" name=""/>
        <dsp:cNvSpPr/>
      </dsp:nvSpPr>
      <dsp:spPr>
        <a:xfrm>
          <a:off x="875496" y="3791808"/>
          <a:ext cx="5296451" cy="758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22" tIns="80222" rIns="80222" bIns="802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4. Heart rate and arrythmia</a:t>
          </a:r>
        </a:p>
      </dsp:txBody>
      <dsp:txXfrm>
        <a:off x="875496" y="3791808"/>
        <a:ext cx="5296451" cy="758005"/>
      </dsp:txXfrm>
    </dsp:sp>
    <dsp:sp modelId="{8EE9CD41-5970-4B62-A7BD-80CCE8FDEBD6}">
      <dsp:nvSpPr>
        <dsp:cNvPr id="0" name=""/>
        <dsp:cNvSpPr/>
      </dsp:nvSpPr>
      <dsp:spPr>
        <a:xfrm>
          <a:off x="0" y="4739315"/>
          <a:ext cx="6171948" cy="7580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C4140-8990-4447-AD9F-67B800F9E264}">
      <dsp:nvSpPr>
        <dsp:cNvPr id="0" name=""/>
        <dsp:cNvSpPr/>
      </dsp:nvSpPr>
      <dsp:spPr>
        <a:xfrm>
          <a:off x="229296" y="4909866"/>
          <a:ext cx="416903" cy="41690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94079-C5BE-4D87-AFB9-1B565E455EBA}">
      <dsp:nvSpPr>
        <dsp:cNvPr id="0" name=""/>
        <dsp:cNvSpPr/>
      </dsp:nvSpPr>
      <dsp:spPr>
        <a:xfrm>
          <a:off x="875496" y="4739315"/>
          <a:ext cx="5296451" cy="758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22" tIns="80222" rIns="80222" bIns="802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5. Daytime sleepiness- to decide on the driving-not just the severity of OSA</a:t>
          </a:r>
        </a:p>
      </dsp:txBody>
      <dsp:txXfrm>
        <a:off x="875496" y="4739315"/>
        <a:ext cx="5296451" cy="75800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AF73D-AEE8-C547-8A26-86FC620A11BD}">
      <dsp:nvSpPr>
        <dsp:cNvPr id="0" name=""/>
        <dsp:cNvSpPr/>
      </dsp:nvSpPr>
      <dsp:spPr>
        <a:xfrm>
          <a:off x="1667865" y="1826"/>
          <a:ext cx="1876348" cy="12052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Check for AHI</a:t>
          </a:r>
        </a:p>
      </dsp:txBody>
      <dsp:txXfrm>
        <a:off x="1726700" y="60661"/>
        <a:ext cx="1758678" cy="1087569"/>
      </dsp:txXfrm>
    </dsp:sp>
    <dsp:sp modelId="{A44A3BC0-FE11-DC4D-8FF9-24A68FB34E6B}">
      <dsp:nvSpPr>
        <dsp:cNvPr id="0" name=""/>
        <dsp:cNvSpPr/>
      </dsp:nvSpPr>
      <dsp:spPr>
        <a:xfrm>
          <a:off x="1667865" y="1267328"/>
          <a:ext cx="1876348" cy="12052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number of hours the patient uses the machine for</a:t>
          </a:r>
        </a:p>
      </dsp:txBody>
      <dsp:txXfrm>
        <a:off x="1726700" y="1326163"/>
        <a:ext cx="1758678" cy="1087569"/>
      </dsp:txXfrm>
    </dsp:sp>
    <dsp:sp modelId="{E70BE4DB-EDF3-E64C-9D05-DC0407743B86}">
      <dsp:nvSpPr>
        <dsp:cNvPr id="0" name=""/>
        <dsp:cNvSpPr/>
      </dsp:nvSpPr>
      <dsp:spPr>
        <a:xfrm>
          <a:off x="1667865" y="2532829"/>
          <a:ext cx="1876348" cy="12052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Mask leak</a:t>
          </a:r>
        </a:p>
      </dsp:txBody>
      <dsp:txXfrm>
        <a:off x="1726700" y="2591664"/>
        <a:ext cx="1758678" cy="108756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64BF9-9059-4235-ADA8-36469F744A5B}">
      <dsp:nvSpPr>
        <dsp:cNvPr id="0" name=""/>
        <dsp:cNvSpPr/>
      </dsp:nvSpPr>
      <dsp:spPr>
        <a:xfrm>
          <a:off x="0" y="2921"/>
          <a:ext cx="5212080" cy="6223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2D586-FB20-4BB9-84CD-DCB24DC84C37}">
      <dsp:nvSpPr>
        <dsp:cNvPr id="0" name=""/>
        <dsp:cNvSpPr/>
      </dsp:nvSpPr>
      <dsp:spPr>
        <a:xfrm>
          <a:off x="188258" y="142948"/>
          <a:ext cx="342288" cy="3422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82B8C-EBB4-4025-9E32-E1CF06DDB512}">
      <dsp:nvSpPr>
        <dsp:cNvPr id="0" name=""/>
        <dsp:cNvSpPr/>
      </dsp:nvSpPr>
      <dsp:spPr>
        <a:xfrm>
          <a:off x="718805" y="2921"/>
          <a:ext cx="4493274" cy="62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65" tIns="65865" rIns="65865" bIns="6586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correct study (in lab or in home) will be done</a:t>
          </a:r>
        </a:p>
      </dsp:txBody>
      <dsp:txXfrm>
        <a:off x="718805" y="2921"/>
        <a:ext cx="4493274" cy="622342"/>
      </dsp:txXfrm>
    </dsp:sp>
    <dsp:sp modelId="{8BA54B51-3EDC-4FF1-9069-1294B32EF388}">
      <dsp:nvSpPr>
        <dsp:cNvPr id="0" name=""/>
        <dsp:cNvSpPr/>
      </dsp:nvSpPr>
      <dsp:spPr>
        <a:xfrm>
          <a:off x="0" y="780849"/>
          <a:ext cx="5212080" cy="6223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1A05B-5368-4D01-8877-CA1F9F00159D}">
      <dsp:nvSpPr>
        <dsp:cNvPr id="0" name=""/>
        <dsp:cNvSpPr/>
      </dsp:nvSpPr>
      <dsp:spPr>
        <a:xfrm>
          <a:off x="188258" y="920876"/>
          <a:ext cx="342288" cy="3422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D1CEE-4E73-46C8-8603-E2CAD3CD0FB2}">
      <dsp:nvSpPr>
        <dsp:cNvPr id="0" name=""/>
        <dsp:cNvSpPr/>
      </dsp:nvSpPr>
      <dsp:spPr>
        <a:xfrm>
          <a:off x="718805" y="780849"/>
          <a:ext cx="4493274" cy="62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65" tIns="65865" rIns="65865" bIns="6586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correct leads ( extra limb leads, extra EEG) will be placed</a:t>
          </a:r>
        </a:p>
      </dsp:txBody>
      <dsp:txXfrm>
        <a:off x="718805" y="780849"/>
        <a:ext cx="4493274" cy="622342"/>
      </dsp:txXfrm>
    </dsp:sp>
    <dsp:sp modelId="{5C8BB460-A6E5-438B-8D05-29A92CCAF049}">
      <dsp:nvSpPr>
        <dsp:cNvPr id="0" name=""/>
        <dsp:cNvSpPr/>
      </dsp:nvSpPr>
      <dsp:spPr>
        <a:xfrm>
          <a:off x="0" y="1558776"/>
          <a:ext cx="5212080" cy="6223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18B96-6843-460B-A31D-EF59088D15DE}">
      <dsp:nvSpPr>
        <dsp:cNvPr id="0" name=""/>
        <dsp:cNvSpPr/>
      </dsp:nvSpPr>
      <dsp:spPr>
        <a:xfrm>
          <a:off x="188258" y="1698803"/>
          <a:ext cx="342288" cy="3422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1EEBF-0883-4F27-80AF-275C558AF771}">
      <dsp:nvSpPr>
        <dsp:cNvPr id="0" name=""/>
        <dsp:cNvSpPr/>
      </dsp:nvSpPr>
      <dsp:spPr>
        <a:xfrm>
          <a:off x="718805" y="1558776"/>
          <a:ext cx="4493274" cy="62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65" tIns="65865" rIns="65865" bIns="6586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correct additional tests (ABG)</a:t>
          </a:r>
        </a:p>
      </dsp:txBody>
      <dsp:txXfrm>
        <a:off x="718805" y="1558776"/>
        <a:ext cx="4493274" cy="622342"/>
      </dsp:txXfrm>
    </dsp:sp>
    <dsp:sp modelId="{E26247AA-D227-4B16-9D7C-E33747D7C1DB}">
      <dsp:nvSpPr>
        <dsp:cNvPr id="0" name=""/>
        <dsp:cNvSpPr/>
      </dsp:nvSpPr>
      <dsp:spPr>
        <a:xfrm>
          <a:off x="0" y="2336704"/>
          <a:ext cx="5212080" cy="6223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4A857-BE92-4153-BD27-855E1EA86280}">
      <dsp:nvSpPr>
        <dsp:cNvPr id="0" name=""/>
        <dsp:cNvSpPr/>
      </dsp:nvSpPr>
      <dsp:spPr>
        <a:xfrm>
          <a:off x="188258" y="2476731"/>
          <a:ext cx="342288" cy="3422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74F32-AB26-4CF2-BEB8-51028C1389BE}">
      <dsp:nvSpPr>
        <dsp:cNvPr id="0" name=""/>
        <dsp:cNvSpPr/>
      </dsp:nvSpPr>
      <dsp:spPr>
        <a:xfrm>
          <a:off x="718805" y="2336704"/>
          <a:ext cx="4493274" cy="62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65" tIns="65865" rIns="65865" bIns="6586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patient will get a Medicare rebate-everytime –irrespective of the questionnaire</a:t>
          </a:r>
        </a:p>
      </dsp:txBody>
      <dsp:txXfrm>
        <a:off x="718805" y="2336704"/>
        <a:ext cx="4493274" cy="622342"/>
      </dsp:txXfrm>
    </dsp:sp>
    <dsp:sp modelId="{6849CC3D-0627-4057-9289-43FF66694EF8}">
      <dsp:nvSpPr>
        <dsp:cNvPr id="0" name=""/>
        <dsp:cNvSpPr/>
      </dsp:nvSpPr>
      <dsp:spPr>
        <a:xfrm>
          <a:off x="0" y="3114632"/>
          <a:ext cx="5212080" cy="6223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FBE32-2083-426D-82D3-0B3EDC830465}">
      <dsp:nvSpPr>
        <dsp:cNvPr id="0" name=""/>
        <dsp:cNvSpPr/>
      </dsp:nvSpPr>
      <dsp:spPr>
        <a:xfrm>
          <a:off x="188258" y="3254659"/>
          <a:ext cx="342288" cy="34228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B8C0A-65E0-4710-9107-A6D16A3964A8}">
      <dsp:nvSpPr>
        <dsp:cNvPr id="0" name=""/>
        <dsp:cNvSpPr/>
      </dsp:nvSpPr>
      <dsp:spPr>
        <a:xfrm>
          <a:off x="718805" y="3114632"/>
          <a:ext cx="4493274" cy="62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65" tIns="65865" rIns="65865" bIns="6586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sleep study will be reported tailored to your patient</a:t>
          </a:r>
        </a:p>
      </dsp:txBody>
      <dsp:txXfrm>
        <a:off x="718805" y="3114632"/>
        <a:ext cx="4493274" cy="62234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C411E-6F50-4370-A314-33013753E45C}">
      <dsp:nvSpPr>
        <dsp:cNvPr id="0" name=""/>
        <dsp:cNvSpPr/>
      </dsp:nvSpPr>
      <dsp:spPr>
        <a:xfrm>
          <a:off x="0" y="1552"/>
          <a:ext cx="5212080" cy="7866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66BD5-362C-4C0B-8BB2-6A7E8FBCA9B0}">
      <dsp:nvSpPr>
        <dsp:cNvPr id="0" name=""/>
        <dsp:cNvSpPr/>
      </dsp:nvSpPr>
      <dsp:spPr>
        <a:xfrm>
          <a:off x="237974" y="178558"/>
          <a:ext cx="432681" cy="432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FF050-EB9E-4B2C-BA40-7A89F8DAA653}">
      <dsp:nvSpPr>
        <dsp:cNvPr id="0" name=""/>
        <dsp:cNvSpPr/>
      </dsp:nvSpPr>
      <dsp:spPr>
        <a:xfrm>
          <a:off x="908630" y="1552"/>
          <a:ext cx="4303449" cy="786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58" tIns="83258" rIns="83258" bIns="8325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Sleep apnoea is a medical condition</a:t>
          </a:r>
        </a:p>
      </dsp:txBody>
      <dsp:txXfrm>
        <a:off x="908630" y="1552"/>
        <a:ext cx="4303449" cy="786692"/>
      </dsp:txXfrm>
    </dsp:sp>
    <dsp:sp modelId="{02C29263-9630-4A0C-B12D-346EAA39EF89}">
      <dsp:nvSpPr>
        <dsp:cNvPr id="0" name=""/>
        <dsp:cNvSpPr/>
      </dsp:nvSpPr>
      <dsp:spPr>
        <a:xfrm>
          <a:off x="0" y="984918"/>
          <a:ext cx="5212080" cy="7866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67512-3344-4055-9A1C-DAA7BC18FFCF}">
      <dsp:nvSpPr>
        <dsp:cNvPr id="0" name=""/>
        <dsp:cNvSpPr/>
      </dsp:nvSpPr>
      <dsp:spPr>
        <a:xfrm>
          <a:off x="237974" y="1161924"/>
          <a:ext cx="432681" cy="432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14642-B015-4DE8-B9D7-DC6C316062F6}">
      <dsp:nvSpPr>
        <dsp:cNvPr id="0" name=""/>
        <dsp:cNvSpPr/>
      </dsp:nvSpPr>
      <dsp:spPr>
        <a:xfrm>
          <a:off x="908630" y="984918"/>
          <a:ext cx="4303449" cy="786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58" tIns="83258" rIns="83258" bIns="8325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CPAP is a medical device and needs a medical specialist to oversee the CPAP use</a:t>
          </a:r>
        </a:p>
      </dsp:txBody>
      <dsp:txXfrm>
        <a:off x="908630" y="984918"/>
        <a:ext cx="4303449" cy="786692"/>
      </dsp:txXfrm>
    </dsp:sp>
    <dsp:sp modelId="{C4F4C23A-AC53-4D59-AF02-B5323A5752F6}">
      <dsp:nvSpPr>
        <dsp:cNvPr id="0" name=""/>
        <dsp:cNvSpPr/>
      </dsp:nvSpPr>
      <dsp:spPr>
        <a:xfrm>
          <a:off x="0" y="1968284"/>
          <a:ext cx="5212080" cy="7866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85F71-2958-4FDA-9928-9423CEA7D395}">
      <dsp:nvSpPr>
        <dsp:cNvPr id="0" name=""/>
        <dsp:cNvSpPr/>
      </dsp:nvSpPr>
      <dsp:spPr>
        <a:xfrm>
          <a:off x="237974" y="2145290"/>
          <a:ext cx="432681" cy="4326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E8ACE-BEEA-4BC0-A6F3-6E37F5AC6B4F}">
      <dsp:nvSpPr>
        <dsp:cNvPr id="0" name=""/>
        <dsp:cNvSpPr/>
      </dsp:nvSpPr>
      <dsp:spPr>
        <a:xfrm>
          <a:off x="908630" y="1968284"/>
          <a:ext cx="4303449" cy="786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58" tIns="83258" rIns="83258" bIns="8325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CPAP is only one option of treatment</a:t>
          </a:r>
        </a:p>
      </dsp:txBody>
      <dsp:txXfrm>
        <a:off x="908630" y="1968284"/>
        <a:ext cx="4303449" cy="786692"/>
      </dsp:txXfrm>
    </dsp:sp>
    <dsp:sp modelId="{D650B9B6-7F85-483F-AF7F-49EC9EC4714D}">
      <dsp:nvSpPr>
        <dsp:cNvPr id="0" name=""/>
        <dsp:cNvSpPr/>
      </dsp:nvSpPr>
      <dsp:spPr>
        <a:xfrm>
          <a:off x="0" y="2951650"/>
          <a:ext cx="5212080" cy="7866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5A201-FC2F-4095-86E8-A488AC663E4F}">
      <dsp:nvSpPr>
        <dsp:cNvPr id="0" name=""/>
        <dsp:cNvSpPr/>
      </dsp:nvSpPr>
      <dsp:spPr>
        <a:xfrm>
          <a:off x="237974" y="3128656"/>
          <a:ext cx="432681" cy="4326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5F9A7-2213-4269-A8F2-4AB652C53C78}">
      <dsp:nvSpPr>
        <dsp:cNvPr id="0" name=""/>
        <dsp:cNvSpPr/>
      </dsp:nvSpPr>
      <dsp:spPr>
        <a:xfrm>
          <a:off x="908630" y="2951650"/>
          <a:ext cx="4303449" cy="786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58" tIns="83258" rIns="83258" bIns="8325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Treatment need to be tailored to suit the patient</a:t>
          </a:r>
        </a:p>
      </dsp:txBody>
      <dsp:txXfrm>
        <a:off x="908630" y="2951650"/>
        <a:ext cx="4303449" cy="78669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90B41-CB64-7147-A01A-7915BB7B7B4E}">
      <dsp:nvSpPr>
        <dsp:cNvPr id="0" name=""/>
        <dsp:cNvSpPr/>
      </dsp:nvSpPr>
      <dsp:spPr>
        <a:xfrm>
          <a:off x="1538428" y="1628"/>
          <a:ext cx="2135222" cy="1067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Severe OSA</a:t>
          </a:r>
          <a:endParaRPr lang="en-US" sz="3300" kern="1200"/>
        </a:p>
      </dsp:txBody>
      <dsp:txXfrm>
        <a:off x="1569697" y="32897"/>
        <a:ext cx="2072684" cy="1005073"/>
      </dsp:txXfrm>
    </dsp:sp>
    <dsp:sp modelId="{63917464-6793-EB43-9B6C-CF1CE8712A28}">
      <dsp:nvSpPr>
        <dsp:cNvPr id="0" name=""/>
        <dsp:cNvSpPr/>
      </dsp:nvSpPr>
      <dsp:spPr>
        <a:xfrm>
          <a:off x="1751951" y="1069239"/>
          <a:ext cx="213522" cy="800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0708"/>
              </a:lnTo>
              <a:lnTo>
                <a:pt x="213522" y="8007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1A8B5-E31F-D64F-BA05-2A44064D4740}">
      <dsp:nvSpPr>
        <dsp:cNvPr id="0" name=""/>
        <dsp:cNvSpPr/>
      </dsp:nvSpPr>
      <dsp:spPr>
        <a:xfrm>
          <a:off x="1965473" y="1336142"/>
          <a:ext cx="1708177" cy="1067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To prevent Cardiovascular complications</a:t>
          </a:r>
        </a:p>
      </dsp:txBody>
      <dsp:txXfrm>
        <a:off x="1996742" y="1367411"/>
        <a:ext cx="1645639" cy="1005073"/>
      </dsp:txXfrm>
    </dsp:sp>
    <dsp:sp modelId="{3AB896BD-85BE-0B43-8E36-0C705CB68378}">
      <dsp:nvSpPr>
        <dsp:cNvPr id="0" name=""/>
        <dsp:cNvSpPr/>
      </dsp:nvSpPr>
      <dsp:spPr>
        <a:xfrm>
          <a:off x="1751951" y="1069239"/>
          <a:ext cx="213522" cy="2135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5222"/>
              </a:lnTo>
              <a:lnTo>
                <a:pt x="213522" y="21352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700AD-BF9A-8945-B2D6-67A61D723376}">
      <dsp:nvSpPr>
        <dsp:cNvPr id="0" name=""/>
        <dsp:cNvSpPr/>
      </dsp:nvSpPr>
      <dsp:spPr>
        <a:xfrm>
          <a:off x="1965473" y="2670656"/>
          <a:ext cx="1708177" cy="1067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(Irrespective of patient’s symptoms)</a:t>
          </a:r>
        </a:p>
      </dsp:txBody>
      <dsp:txXfrm>
        <a:off x="1996742" y="2701925"/>
        <a:ext cx="1645639" cy="100507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1A3F4-32FA-094A-89D0-945862CCAD5D}">
      <dsp:nvSpPr>
        <dsp:cNvPr id="0" name=""/>
        <dsp:cNvSpPr/>
      </dsp:nvSpPr>
      <dsp:spPr>
        <a:xfrm>
          <a:off x="0" y="168858"/>
          <a:ext cx="521208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Symptomatic OSA</a:t>
          </a:r>
          <a:endParaRPr lang="en-US" sz="4100" kern="1200"/>
        </a:p>
      </dsp:txBody>
      <dsp:txXfrm>
        <a:off x="48005" y="216863"/>
        <a:ext cx="5116070" cy="887374"/>
      </dsp:txXfrm>
    </dsp:sp>
    <dsp:sp modelId="{A3642BF3-84DC-2744-BFA1-E1AC9ECF8EB0}">
      <dsp:nvSpPr>
        <dsp:cNvPr id="0" name=""/>
        <dsp:cNvSpPr/>
      </dsp:nvSpPr>
      <dsp:spPr>
        <a:xfrm>
          <a:off x="0" y="1152242"/>
          <a:ext cx="5212080" cy="241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484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/>
            <a:t>To improve quality of life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/>
            <a:t>(irrespective of severity of OSA)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/>
            <a:t>Don’t disregard your mild OSA patients</a:t>
          </a:r>
        </a:p>
      </dsp:txBody>
      <dsp:txXfrm>
        <a:off x="0" y="1152242"/>
        <a:ext cx="5212080" cy="2418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3637D-3F4D-DF41-9E43-82B1936C4120}">
      <dsp:nvSpPr>
        <dsp:cNvPr id="0" name=""/>
        <dsp:cNvSpPr/>
      </dsp:nvSpPr>
      <dsp:spPr>
        <a:xfrm>
          <a:off x="0" y="279399"/>
          <a:ext cx="5212080" cy="5655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Case study</a:t>
          </a:r>
        </a:p>
      </dsp:txBody>
      <dsp:txXfrm>
        <a:off x="27609" y="307008"/>
        <a:ext cx="5156862" cy="510358"/>
      </dsp:txXfrm>
    </dsp:sp>
    <dsp:sp modelId="{050FF4EC-99DC-5F4F-8135-A38684440088}">
      <dsp:nvSpPr>
        <dsp:cNvPr id="0" name=""/>
        <dsp:cNvSpPr/>
      </dsp:nvSpPr>
      <dsp:spPr>
        <a:xfrm>
          <a:off x="0" y="888176"/>
          <a:ext cx="5212080" cy="5655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Referral- </a:t>
          </a:r>
          <a:endParaRPr lang="en-US" sz="1500" kern="1200"/>
        </a:p>
      </dsp:txBody>
      <dsp:txXfrm>
        <a:off x="27609" y="915785"/>
        <a:ext cx="5156862" cy="510358"/>
      </dsp:txXfrm>
    </dsp:sp>
    <dsp:sp modelId="{BCF9D380-B0F3-CF48-91F9-5D5219355EAC}">
      <dsp:nvSpPr>
        <dsp:cNvPr id="0" name=""/>
        <dsp:cNvSpPr/>
      </dsp:nvSpPr>
      <dsp:spPr>
        <a:xfrm>
          <a:off x="0" y="1496952"/>
          <a:ext cx="5212080" cy="5655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Main presentation: Nocturia </a:t>
          </a:r>
        </a:p>
      </dsp:txBody>
      <dsp:txXfrm>
        <a:off x="27609" y="1524561"/>
        <a:ext cx="5156862" cy="510358"/>
      </dsp:txXfrm>
    </dsp:sp>
    <dsp:sp modelId="{DDC3E771-A9D0-1F40-82DF-8CAEB677E7A6}">
      <dsp:nvSpPr>
        <dsp:cNvPr id="0" name=""/>
        <dsp:cNvSpPr/>
      </dsp:nvSpPr>
      <dsp:spPr>
        <a:xfrm>
          <a:off x="0" y="2105728"/>
          <a:ext cx="5212080" cy="5655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35 Y, Male, Anxiety, depression, Androgen deficiency, Panic attacks, PTSD, cervical spine degeneration, chronic pain. </a:t>
          </a:r>
        </a:p>
      </dsp:txBody>
      <dsp:txXfrm>
        <a:off x="27609" y="2133337"/>
        <a:ext cx="5156862" cy="510358"/>
      </dsp:txXfrm>
    </dsp:sp>
    <dsp:sp modelId="{B0CD3A89-3191-B240-BDD3-1E4242C4C0D1}">
      <dsp:nvSpPr>
        <dsp:cNvPr id="0" name=""/>
        <dsp:cNvSpPr/>
      </dsp:nvSpPr>
      <dsp:spPr>
        <a:xfrm>
          <a:off x="0" y="2714504"/>
          <a:ext cx="5212080" cy="5655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BMI 33. ( 1/3 of Australia has a BMI &gt;30)</a:t>
          </a:r>
        </a:p>
      </dsp:txBody>
      <dsp:txXfrm>
        <a:off x="27609" y="2742113"/>
        <a:ext cx="5156862" cy="510358"/>
      </dsp:txXfrm>
    </dsp:sp>
    <dsp:sp modelId="{EB667F7D-4207-C448-A10A-9ED7B9B74581}">
      <dsp:nvSpPr>
        <dsp:cNvPr id="0" name=""/>
        <dsp:cNvSpPr/>
      </dsp:nvSpPr>
      <dsp:spPr>
        <a:xfrm>
          <a:off x="0" y="3323280"/>
          <a:ext cx="5212080" cy="5655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GP suspected OSA- sent for review to us (OSA is a CLINICAL DIAGNOSIS)</a:t>
          </a:r>
        </a:p>
      </dsp:txBody>
      <dsp:txXfrm>
        <a:off x="27609" y="3350889"/>
        <a:ext cx="5156862" cy="5103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C3B7C-145A-E14C-A653-F90449388C3D}">
      <dsp:nvSpPr>
        <dsp:cNvPr id="0" name=""/>
        <dsp:cNvSpPr/>
      </dsp:nvSpPr>
      <dsp:spPr>
        <a:xfrm>
          <a:off x="0" y="8159"/>
          <a:ext cx="6581776" cy="608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Nocturia</a:t>
          </a:r>
        </a:p>
      </dsp:txBody>
      <dsp:txXfrm>
        <a:off x="29700" y="37859"/>
        <a:ext cx="6522376" cy="549000"/>
      </dsp:txXfrm>
    </dsp:sp>
    <dsp:sp modelId="{3541CCAD-F56E-6F41-97DA-79FBBB87402F}">
      <dsp:nvSpPr>
        <dsp:cNvPr id="0" name=""/>
        <dsp:cNvSpPr/>
      </dsp:nvSpPr>
      <dsp:spPr>
        <a:xfrm>
          <a:off x="0" y="691439"/>
          <a:ext cx="6581776" cy="608400"/>
        </a:xfrm>
        <a:prstGeom prst="roundRect">
          <a:avLst/>
        </a:prstGeom>
        <a:solidFill>
          <a:schemeClr val="accent5">
            <a:hueOff val="3168157"/>
            <a:satOff val="-4443"/>
            <a:lumOff val="-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Daytime fatigue</a:t>
          </a:r>
        </a:p>
      </dsp:txBody>
      <dsp:txXfrm>
        <a:off x="29700" y="721139"/>
        <a:ext cx="6522376" cy="549000"/>
      </dsp:txXfrm>
    </dsp:sp>
    <dsp:sp modelId="{A45EA197-8133-2549-88EC-8987B6157E44}">
      <dsp:nvSpPr>
        <dsp:cNvPr id="0" name=""/>
        <dsp:cNvSpPr/>
      </dsp:nvSpPr>
      <dsp:spPr>
        <a:xfrm>
          <a:off x="0" y="1374719"/>
          <a:ext cx="6581776" cy="608400"/>
        </a:xfrm>
        <a:prstGeom prst="roundRect">
          <a:avLst/>
        </a:prstGeom>
        <a:solidFill>
          <a:schemeClr val="accent5">
            <a:hueOff val="6336313"/>
            <a:satOff val="-8887"/>
            <a:lumOff val="-9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Difficulty concentration</a:t>
          </a:r>
        </a:p>
      </dsp:txBody>
      <dsp:txXfrm>
        <a:off x="29700" y="1404419"/>
        <a:ext cx="6522376" cy="549000"/>
      </dsp:txXfrm>
    </dsp:sp>
    <dsp:sp modelId="{679AC10E-0AB7-D543-9041-877DE01245D3}">
      <dsp:nvSpPr>
        <dsp:cNvPr id="0" name=""/>
        <dsp:cNvSpPr/>
      </dsp:nvSpPr>
      <dsp:spPr>
        <a:xfrm>
          <a:off x="0" y="2057999"/>
          <a:ext cx="6581776" cy="608400"/>
        </a:xfrm>
        <a:prstGeom prst="roundRect">
          <a:avLst/>
        </a:prstGeom>
        <a:solidFill>
          <a:schemeClr val="accent5">
            <a:hueOff val="9504470"/>
            <a:satOff val="-13330"/>
            <a:lumOff val="-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Nocturnal palpitations</a:t>
          </a:r>
        </a:p>
      </dsp:txBody>
      <dsp:txXfrm>
        <a:off x="29700" y="2087699"/>
        <a:ext cx="6522376" cy="549000"/>
      </dsp:txXfrm>
    </dsp:sp>
    <dsp:sp modelId="{C2A131F9-2B46-3540-B2B8-56ED48EF46A8}">
      <dsp:nvSpPr>
        <dsp:cNvPr id="0" name=""/>
        <dsp:cNvSpPr/>
      </dsp:nvSpPr>
      <dsp:spPr>
        <a:xfrm>
          <a:off x="0" y="2741279"/>
          <a:ext cx="6581776" cy="608400"/>
        </a:xfrm>
        <a:prstGeom prst="roundRect">
          <a:avLst/>
        </a:prstGeom>
        <a:solidFill>
          <a:schemeClr val="accent5">
            <a:hueOff val="12672627"/>
            <a:satOff val="-17773"/>
            <a:lumOff val="-18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Decreased libido/low testosterone</a:t>
          </a:r>
        </a:p>
      </dsp:txBody>
      <dsp:txXfrm>
        <a:off x="29700" y="2770979"/>
        <a:ext cx="6522376" cy="549000"/>
      </dsp:txXfrm>
    </dsp:sp>
    <dsp:sp modelId="{56CA7670-8E94-3042-B998-280A2BBB4E15}">
      <dsp:nvSpPr>
        <dsp:cNvPr id="0" name=""/>
        <dsp:cNvSpPr/>
      </dsp:nvSpPr>
      <dsp:spPr>
        <a:xfrm>
          <a:off x="0" y="3424560"/>
          <a:ext cx="6581776" cy="608400"/>
        </a:xfrm>
        <a:prstGeom prst="roundRect">
          <a:avLst/>
        </a:prstGeom>
        <a:solidFill>
          <a:schemeClr val="accent5">
            <a:hueOff val="15840784"/>
            <a:satOff val="-22217"/>
            <a:lumOff val="-22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Anxiety/depression</a:t>
          </a:r>
        </a:p>
      </dsp:txBody>
      <dsp:txXfrm>
        <a:off x="29700" y="3454260"/>
        <a:ext cx="6522376" cy="549000"/>
      </dsp:txXfrm>
    </dsp:sp>
    <dsp:sp modelId="{2C9B4795-2B1C-3A4F-A308-F8C3F9C111A0}">
      <dsp:nvSpPr>
        <dsp:cNvPr id="0" name=""/>
        <dsp:cNvSpPr/>
      </dsp:nvSpPr>
      <dsp:spPr>
        <a:xfrm>
          <a:off x="0" y="4107840"/>
          <a:ext cx="6581776" cy="608400"/>
        </a:xfrm>
        <a:prstGeom prst="roundRect">
          <a:avLst/>
        </a:prstGeom>
        <a:solidFill>
          <a:schemeClr val="accent5">
            <a:hueOff val="19008940"/>
            <a:satOff val="-26660"/>
            <a:lumOff val="-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Insomnia</a:t>
          </a:r>
        </a:p>
      </dsp:txBody>
      <dsp:txXfrm>
        <a:off x="29700" y="4137540"/>
        <a:ext cx="6522376" cy="549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C223F-47DF-4C5A-A021-A1B94BD98C6A}">
      <dsp:nvSpPr>
        <dsp:cNvPr id="0" name=""/>
        <dsp:cNvSpPr/>
      </dsp:nvSpPr>
      <dsp:spPr>
        <a:xfrm>
          <a:off x="0" y="1341"/>
          <a:ext cx="5212080" cy="5717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0BEF6-8AA1-46FC-AE25-3CB3EF2C5133}">
      <dsp:nvSpPr>
        <dsp:cNvPr id="0" name=""/>
        <dsp:cNvSpPr/>
      </dsp:nvSpPr>
      <dsp:spPr>
        <a:xfrm>
          <a:off x="172943" y="129977"/>
          <a:ext cx="314442" cy="3144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B8C1B-1A44-46BB-BD1E-733231B3A109}">
      <dsp:nvSpPr>
        <dsp:cNvPr id="0" name=""/>
        <dsp:cNvSpPr/>
      </dsp:nvSpPr>
      <dsp:spPr>
        <a:xfrm>
          <a:off x="660328" y="1341"/>
          <a:ext cx="4551751" cy="571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06" tIns="60506" rIns="60506" bIns="6050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Case study:</a:t>
          </a:r>
          <a:endParaRPr lang="en-US" sz="1500" kern="1200"/>
        </a:p>
      </dsp:txBody>
      <dsp:txXfrm>
        <a:off x="660328" y="1341"/>
        <a:ext cx="4551751" cy="571712"/>
      </dsp:txXfrm>
    </dsp:sp>
    <dsp:sp modelId="{9ED04EBC-46B1-4E72-9510-2F62D8291C94}">
      <dsp:nvSpPr>
        <dsp:cNvPr id="0" name=""/>
        <dsp:cNvSpPr/>
      </dsp:nvSpPr>
      <dsp:spPr>
        <a:xfrm>
          <a:off x="0" y="715982"/>
          <a:ext cx="5212080" cy="5717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9A505-F332-49FE-AEE7-E902091893E8}">
      <dsp:nvSpPr>
        <dsp:cNvPr id="0" name=""/>
        <dsp:cNvSpPr/>
      </dsp:nvSpPr>
      <dsp:spPr>
        <a:xfrm>
          <a:off x="172943" y="844618"/>
          <a:ext cx="314442" cy="3144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64494-7F2F-4C04-A68E-9817F3B5AD29}">
      <dsp:nvSpPr>
        <dsp:cNvPr id="0" name=""/>
        <dsp:cNvSpPr/>
      </dsp:nvSpPr>
      <dsp:spPr>
        <a:xfrm>
          <a:off x="660328" y="715982"/>
          <a:ext cx="4551751" cy="571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06" tIns="60506" rIns="60506" bIns="6050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80Y, Male referred for chest congestion and pooling secretions behind his throat in the morning</a:t>
          </a:r>
        </a:p>
      </dsp:txBody>
      <dsp:txXfrm>
        <a:off x="660328" y="715982"/>
        <a:ext cx="4551751" cy="571712"/>
      </dsp:txXfrm>
    </dsp:sp>
    <dsp:sp modelId="{A7706918-53DF-4DDE-98EB-94137431196F}">
      <dsp:nvSpPr>
        <dsp:cNvPr id="0" name=""/>
        <dsp:cNvSpPr/>
      </dsp:nvSpPr>
      <dsp:spPr>
        <a:xfrm>
          <a:off x="0" y="1430623"/>
          <a:ext cx="5212080" cy="5717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CC835-935F-4E54-BABF-0BBD63BE3A90}">
      <dsp:nvSpPr>
        <dsp:cNvPr id="0" name=""/>
        <dsp:cNvSpPr/>
      </dsp:nvSpPr>
      <dsp:spPr>
        <a:xfrm>
          <a:off x="172943" y="1559259"/>
          <a:ext cx="314442" cy="3144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0A003-2E85-4872-8448-BA96F2174472}">
      <dsp:nvSpPr>
        <dsp:cNvPr id="0" name=""/>
        <dsp:cNvSpPr/>
      </dsp:nvSpPr>
      <dsp:spPr>
        <a:xfrm>
          <a:off x="660328" y="1430623"/>
          <a:ext cx="4551751" cy="571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06" tIns="60506" rIns="60506" bIns="6050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Did not have “ the questionnaire diagnosis of OSA”. </a:t>
          </a:r>
        </a:p>
      </dsp:txBody>
      <dsp:txXfrm>
        <a:off x="660328" y="1430623"/>
        <a:ext cx="4551751" cy="571712"/>
      </dsp:txXfrm>
    </dsp:sp>
    <dsp:sp modelId="{31E69FB2-113E-4F11-BACF-7C1B7D245D3D}">
      <dsp:nvSpPr>
        <dsp:cNvPr id="0" name=""/>
        <dsp:cNvSpPr/>
      </dsp:nvSpPr>
      <dsp:spPr>
        <a:xfrm>
          <a:off x="0" y="2145265"/>
          <a:ext cx="5212080" cy="5717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F5788-8DD1-4746-9ADC-6D7604739F70}">
      <dsp:nvSpPr>
        <dsp:cNvPr id="0" name=""/>
        <dsp:cNvSpPr/>
      </dsp:nvSpPr>
      <dsp:spPr>
        <a:xfrm>
          <a:off x="172943" y="2273900"/>
          <a:ext cx="314442" cy="3144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CB102-9B66-43F7-9BA1-1218E288F73A}">
      <dsp:nvSpPr>
        <dsp:cNvPr id="0" name=""/>
        <dsp:cNvSpPr/>
      </dsp:nvSpPr>
      <dsp:spPr>
        <a:xfrm>
          <a:off x="660328" y="2145265"/>
          <a:ext cx="4551751" cy="571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06" tIns="60506" rIns="60506" bIns="6050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STOP BANG 4 </a:t>
          </a:r>
          <a:endParaRPr lang="en-US" sz="1500" kern="1200"/>
        </a:p>
      </dsp:txBody>
      <dsp:txXfrm>
        <a:off x="660328" y="2145265"/>
        <a:ext cx="4551751" cy="571712"/>
      </dsp:txXfrm>
    </dsp:sp>
    <dsp:sp modelId="{E4AAFB76-371C-4108-B4C5-A4A5E30E55A7}">
      <dsp:nvSpPr>
        <dsp:cNvPr id="0" name=""/>
        <dsp:cNvSpPr/>
      </dsp:nvSpPr>
      <dsp:spPr>
        <a:xfrm>
          <a:off x="0" y="2859906"/>
          <a:ext cx="5212080" cy="5717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DA65A-14BA-436A-8D6D-7206AF45E6D8}">
      <dsp:nvSpPr>
        <dsp:cNvPr id="0" name=""/>
        <dsp:cNvSpPr/>
      </dsp:nvSpPr>
      <dsp:spPr>
        <a:xfrm>
          <a:off x="172943" y="2988541"/>
          <a:ext cx="314442" cy="31444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7E2E7-4A81-41E1-A7F7-5479614B470B}">
      <dsp:nvSpPr>
        <dsp:cNvPr id="0" name=""/>
        <dsp:cNvSpPr/>
      </dsp:nvSpPr>
      <dsp:spPr>
        <a:xfrm>
          <a:off x="660328" y="2859906"/>
          <a:ext cx="4551751" cy="571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06" tIns="60506" rIns="60506" bIns="6050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ESS 6/24</a:t>
          </a:r>
          <a:endParaRPr lang="en-US" sz="1500" kern="1200"/>
        </a:p>
      </dsp:txBody>
      <dsp:txXfrm>
        <a:off x="660328" y="2859906"/>
        <a:ext cx="4551751" cy="571712"/>
      </dsp:txXfrm>
    </dsp:sp>
    <dsp:sp modelId="{208FE325-0B63-469E-9C24-887507AC69D2}">
      <dsp:nvSpPr>
        <dsp:cNvPr id="0" name=""/>
        <dsp:cNvSpPr/>
      </dsp:nvSpPr>
      <dsp:spPr>
        <a:xfrm>
          <a:off x="0" y="3574547"/>
          <a:ext cx="5212080" cy="5717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CDC6E-FEE5-4B20-A4A4-69AE650CFAEB}">
      <dsp:nvSpPr>
        <dsp:cNvPr id="0" name=""/>
        <dsp:cNvSpPr/>
      </dsp:nvSpPr>
      <dsp:spPr>
        <a:xfrm>
          <a:off x="172943" y="3703182"/>
          <a:ext cx="314442" cy="31444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3AF56-6DBF-4F07-A976-177BB113F141}">
      <dsp:nvSpPr>
        <dsp:cNvPr id="0" name=""/>
        <dsp:cNvSpPr/>
      </dsp:nvSpPr>
      <dsp:spPr>
        <a:xfrm>
          <a:off x="660328" y="3574547"/>
          <a:ext cx="4551751" cy="571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06" tIns="60506" rIns="60506" bIns="6050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Referred to a sleep specialist </a:t>
          </a:r>
        </a:p>
      </dsp:txBody>
      <dsp:txXfrm>
        <a:off x="660328" y="3574547"/>
        <a:ext cx="4551751" cy="5717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9D96C-BA56-2943-B961-9355E2A09EF0}">
      <dsp:nvSpPr>
        <dsp:cNvPr id="0" name=""/>
        <dsp:cNvSpPr/>
      </dsp:nvSpPr>
      <dsp:spPr>
        <a:xfrm>
          <a:off x="0" y="2087"/>
          <a:ext cx="4983769" cy="4270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Case study:</a:t>
          </a:r>
          <a:endParaRPr lang="en-US" sz="24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30Y , Male. sent by his GP to a provider for a sleep study- Tiredness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Sleep study 3</a:t>
          </a:r>
          <a:r>
            <a:rPr lang="en-US" sz="1900" kern="1200" baseline="30000"/>
            <a:t>rd</a:t>
          </a:r>
          <a:r>
            <a:rPr lang="en-US" sz="1900" kern="1200"/>
            <a:t> party provider- Severe OSA AHI 33/h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The sleep studies from third party providers are reported by sleep specialist– who have not seen the patient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Therefore, suggest all possible treatment options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This patient had the treatment of CPAP suggested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Same third-party provider started CPAP</a:t>
          </a:r>
        </a:p>
      </dsp:txBody>
      <dsp:txXfrm>
        <a:off x="125078" y="127165"/>
        <a:ext cx="4733613" cy="40203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9E95E-8C03-4DEC-95AB-C5908359EAC5}">
      <dsp:nvSpPr>
        <dsp:cNvPr id="0" name=""/>
        <dsp:cNvSpPr/>
      </dsp:nvSpPr>
      <dsp:spPr>
        <a:xfrm>
          <a:off x="0" y="3177"/>
          <a:ext cx="5212080" cy="6960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1D429-7CD8-452C-94B4-EB0404236A6D}">
      <dsp:nvSpPr>
        <dsp:cNvPr id="0" name=""/>
        <dsp:cNvSpPr/>
      </dsp:nvSpPr>
      <dsp:spPr>
        <a:xfrm>
          <a:off x="210552" y="159786"/>
          <a:ext cx="383196" cy="3828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881F3-F1F4-47E7-932C-44E20546CF7D}">
      <dsp:nvSpPr>
        <dsp:cNvPr id="0" name=""/>
        <dsp:cNvSpPr/>
      </dsp:nvSpPr>
      <dsp:spPr>
        <a:xfrm>
          <a:off x="804301" y="3177"/>
          <a:ext cx="4383417" cy="739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68" tIns="78268" rIns="78268" bIns="7826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CPAP is only one type of treatment</a:t>
          </a:r>
        </a:p>
      </dsp:txBody>
      <dsp:txXfrm>
        <a:off x="804301" y="3177"/>
        <a:ext cx="4383417" cy="739543"/>
      </dsp:txXfrm>
    </dsp:sp>
    <dsp:sp modelId="{97E607C6-E4B8-4D58-97B2-72326156D20E}">
      <dsp:nvSpPr>
        <dsp:cNvPr id="0" name=""/>
        <dsp:cNvSpPr/>
      </dsp:nvSpPr>
      <dsp:spPr>
        <a:xfrm>
          <a:off x="0" y="927606"/>
          <a:ext cx="5212080" cy="6960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01C41-4317-4EAD-980E-772ED3531E29}">
      <dsp:nvSpPr>
        <dsp:cNvPr id="0" name=""/>
        <dsp:cNvSpPr/>
      </dsp:nvSpPr>
      <dsp:spPr>
        <a:xfrm>
          <a:off x="210552" y="1084215"/>
          <a:ext cx="383196" cy="3828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228B2-D73E-4C65-8E81-7F5697D97673}">
      <dsp:nvSpPr>
        <dsp:cNvPr id="0" name=""/>
        <dsp:cNvSpPr/>
      </dsp:nvSpPr>
      <dsp:spPr>
        <a:xfrm>
          <a:off x="804301" y="927606"/>
          <a:ext cx="4383417" cy="739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68" tIns="78268" rIns="78268" bIns="7826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Options need to be tailored to the patient</a:t>
          </a:r>
        </a:p>
      </dsp:txBody>
      <dsp:txXfrm>
        <a:off x="804301" y="927606"/>
        <a:ext cx="4383417" cy="739543"/>
      </dsp:txXfrm>
    </dsp:sp>
    <dsp:sp modelId="{C8462D83-60BA-4BA5-B087-55651A7C48B3}">
      <dsp:nvSpPr>
        <dsp:cNvPr id="0" name=""/>
        <dsp:cNvSpPr/>
      </dsp:nvSpPr>
      <dsp:spPr>
        <a:xfrm>
          <a:off x="0" y="1852035"/>
          <a:ext cx="5212080" cy="6960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3C5E7-6C48-44E8-B0B5-9FD508C5922D}">
      <dsp:nvSpPr>
        <dsp:cNvPr id="0" name=""/>
        <dsp:cNvSpPr/>
      </dsp:nvSpPr>
      <dsp:spPr>
        <a:xfrm>
          <a:off x="210552" y="2008644"/>
          <a:ext cx="383196" cy="3828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936ED-BF69-4256-BB01-83ACCB9AA46E}">
      <dsp:nvSpPr>
        <dsp:cNvPr id="0" name=""/>
        <dsp:cNvSpPr/>
      </dsp:nvSpPr>
      <dsp:spPr>
        <a:xfrm>
          <a:off x="804301" y="1852035"/>
          <a:ext cx="4383417" cy="739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68" tIns="78268" rIns="78268" bIns="7826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Once commenced on CPAP- specially for severe OSA needs medical review to make sure the treatment is optimized</a:t>
          </a:r>
        </a:p>
      </dsp:txBody>
      <dsp:txXfrm>
        <a:off x="804301" y="1852035"/>
        <a:ext cx="4383417" cy="739543"/>
      </dsp:txXfrm>
    </dsp:sp>
    <dsp:sp modelId="{7A7CB32D-23BD-4165-9078-DF4B98091365}">
      <dsp:nvSpPr>
        <dsp:cNvPr id="0" name=""/>
        <dsp:cNvSpPr/>
      </dsp:nvSpPr>
      <dsp:spPr>
        <a:xfrm>
          <a:off x="0" y="2776464"/>
          <a:ext cx="5212080" cy="6960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AB295-A8AC-477E-B811-595BE4AF8604}">
      <dsp:nvSpPr>
        <dsp:cNvPr id="0" name=""/>
        <dsp:cNvSpPr/>
      </dsp:nvSpPr>
      <dsp:spPr>
        <a:xfrm>
          <a:off x="210552" y="2933073"/>
          <a:ext cx="383196" cy="3828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675F7-A80D-45D1-AA6B-B07EAAB13BD2}">
      <dsp:nvSpPr>
        <dsp:cNvPr id="0" name=""/>
        <dsp:cNvSpPr/>
      </dsp:nvSpPr>
      <dsp:spPr>
        <a:xfrm>
          <a:off x="804301" y="2776464"/>
          <a:ext cx="4383417" cy="739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68" tIns="78268" rIns="78268" bIns="7826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All commercial drivers need CPAP review yearly by a sleep specialist.</a:t>
          </a:r>
        </a:p>
      </dsp:txBody>
      <dsp:txXfrm>
        <a:off x="804301" y="2776464"/>
        <a:ext cx="4383417" cy="7395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12A79-32CB-A440-97A4-9ECA29FECDC5}">
      <dsp:nvSpPr>
        <dsp:cNvPr id="0" name=""/>
        <dsp:cNvSpPr/>
      </dsp:nvSpPr>
      <dsp:spPr>
        <a:xfrm>
          <a:off x="0" y="429228"/>
          <a:ext cx="521208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Case study:</a:t>
          </a:r>
        </a:p>
      </dsp:txBody>
      <dsp:txXfrm>
        <a:off x="27415" y="456643"/>
        <a:ext cx="5157250" cy="506769"/>
      </dsp:txXfrm>
    </dsp:sp>
    <dsp:sp modelId="{50F76E8D-2C2B-AA45-B93A-CC1739528BBB}">
      <dsp:nvSpPr>
        <dsp:cNvPr id="0" name=""/>
        <dsp:cNvSpPr/>
      </dsp:nvSpPr>
      <dsp:spPr>
        <a:xfrm>
          <a:off x="0" y="1059948"/>
          <a:ext cx="521208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40  year male presents with sleepiness</a:t>
          </a:r>
        </a:p>
      </dsp:txBody>
      <dsp:txXfrm>
        <a:off x="27415" y="1087363"/>
        <a:ext cx="5157250" cy="506769"/>
      </dsp:txXfrm>
    </dsp:sp>
    <dsp:sp modelId="{E6027A5C-E6E1-F745-9F80-CD9EC03450D9}">
      <dsp:nvSpPr>
        <dsp:cNvPr id="0" name=""/>
        <dsp:cNvSpPr/>
      </dsp:nvSpPr>
      <dsp:spPr>
        <a:xfrm>
          <a:off x="0" y="1621547"/>
          <a:ext cx="5212080" cy="168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48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Diagnosed with “third party provider” with moderate OSA. starts CPAP-(never seen a sleep specialist)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Uses this for 4 years but sleepiness –when driving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Referred to our clinic by his GP</a:t>
          </a:r>
        </a:p>
      </dsp:txBody>
      <dsp:txXfrm>
        <a:off x="0" y="1621547"/>
        <a:ext cx="5212080" cy="1689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9A690-0BE0-1B48-AFDD-579203189D8B}">
      <dsp:nvSpPr>
        <dsp:cNvPr id="0" name=""/>
        <dsp:cNvSpPr/>
      </dsp:nvSpPr>
      <dsp:spPr>
        <a:xfrm>
          <a:off x="0" y="24497"/>
          <a:ext cx="5212080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There may be a co existent second sleep disorder-that makes them sleepy</a:t>
          </a:r>
        </a:p>
      </dsp:txBody>
      <dsp:txXfrm>
        <a:off x="28272" y="52769"/>
        <a:ext cx="5155536" cy="522605"/>
      </dsp:txXfrm>
    </dsp:sp>
    <dsp:sp modelId="{B4789525-D57C-DB40-B8BA-388B709854FE}">
      <dsp:nvSpPr>
        <dsp:cNvPr id="0" name=""/>
        <dsp:cNvSpPr/>
      </dsp:nvSpPr>
      <dsp:spPr>
        <a:xfrm>
          <a:off x="0" y="646847"/>
          <a:ext cx="5212080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Narcolepsy, </a:t>
          </a:r>
        </a:p>
      </dsp:txBody>
      <dsp:txXfrm>
        <a:off x="28272" y="675119"/>
        <a:ext cx="5155536" cy="522605"/>
      </dsp:txXfrm>
    </dsp:sp>
    <dsp:sp modelId="{6508551F-4723-DF49-A1F9-B8DA2FE4EEC9}">
      <dsp:nvSpPr>
        <dsp:cNvPr id="0" name=""/>
        <dsp:cNvSpPr/>
      </dsp:nvSpPr>
      <dsp:spPr>
        <a:xfrm>
          <a:off x="0" y="1269198"/>
          <a:ext cx="5212080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Idiopathic hypersomnolence,</a:t>
          </a:r>
        </a:p>
      </dsp:txBody>
      <dsp:txXfrm>
        <a:off x="28272" y="1297470"/>
        <a:ext cx="5155536" cy="522605"/>
      </dsp:txXfrm>
    </dsp:sp>
    <dsp:sp modelId="{189C52E8-9968-BB44-A6A5-3CDF368CA90F}">
      <dsp:nvSpPr>
        <dsp:cNvPr id="0" name=""/>
        <dsp:cNvSpPr/>
      </dsp:nvSpPr>
      <dsp:spPr>
        <a:xfrm>
          <a:off x="0" y="1891548"/>
          <a:ext cx="5212080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Nocturnal seizure disorders, </a:t>
          </a:r>
        </a:p>
      </dsp:txBody>
      <dsp:txXfrm>
        <a:off x="28272" y="1919820"/>
        <a:ext cx="5155536" cy="522605"/>
      </dsp:txXfrm>
    </dsp:sp>
    <dsp:sp modelId="{2648C19A-C648-774B-B547-1D8DD91C6C20}">
      <dsp:nvSpPr>
        <dsp:cNvPr id="0" name=""/>
        <dsp:cNvSpPr/>
      </dsp:nvSpPr>
      <dsp:spPr>
        <a:xfrm>
          <a:off x="0" y="2513898"/>
          <a:ext cx="5212080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REM behavioral disorder</a:t>
          </a:r>
        </a:p>
      </dsp:txBody>
      <dsp:txXfrm>
        <a:off x="28272" y="2542170"/>
        <a:ext cx="5155536" cy="522605"/>
      </dsp:txXfrm>
    </dsp:sp>
    <dsp:sp modelId="{1C236CDB-10ED-3248-8A3B-AC7087C5800B}">
      <dsp:nvSpPr>
        <dsp:cNvPr id="0" name=""/>
        <dsp:cNvSpPr/>
      </dsp:nvSpPr>
      <dsp:spPr>
        <a:xfrm>
          <a:off x="0" y="3136248"/>
          <a:ext cx="5212080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Parasomnia</a:t>
          </a:r>
        </a:p>
      </dsp:txBody>
      <dsp:txXfrm>
        <a:off x="28272" y="3164520"/>
        <a:ext cx="5155536" cy="5226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0E972-1B6D-423B-8525-CE58E48F0CEA}">
      <dsp:nvSpPr>
        <dsp:cNvPr id="0" name=""/>
        <dsp:cNvSpPr/>
      </dsp:nvSpPr>
      <dsp:spPr>
        <a:xfrm>
          <a:off x="0" y="607733"/>
          <a:ext cx="5212080" cy="11219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4E6E3-5BB1-4F71-A732-26E5FDEFA683}">
      <dsp:nvSpPr>
        <dsp:cNvPr id="0" name=""/>
        <dsp:cNvSpPr/>
      </dsp:nvSpPr>
      <dsp:spPr>
        <a:xfrm>
          <a:off x="339395" y="860176"/>
          <a:ext cx="617082" cy="6170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7843A-DE67-4673-ACD2-70EDA5ADFD68}">
      <dsp:nvSpPr>
        <dsp:cNvPr id="0" name=""/>
        <dsp:cNvSpPr/>
      </dsp:nvSpPr>
      <dsp:spPr>
        <a:xfrm>
          <a:off x="1295873" y="607733"/>
          <a:ext cx="3916206" cy="1121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42" tIns="118742" rIns="118742" bIns="11874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severity of sleep apnoea and the daytime fatigue are not linearly related</a:t>
          </a:r>
        </a:p>
      </dsp:txBody>
      <dsp:txXfrm>
        <a:off x="1295873" y="607733"/>
        <a:ext cx="3916206" cy="1121968"/>
      </dsp:txXfrm>
    </dsp:sp>
    <dsp:sp modelId="{E1C54D5F-0924-4C5B-A0D7-8594AF51559D}">
      <dsp:nvSpPr>
        <dsp:cNvPr id="0" name=""/>
        <dsp:cNvSpPr/>
      </dsp:nvSpPr>
      <dsp:spPr>
        <a:xfrm>
          <a:off x="0" y="2010194"/>
          <a:ext cx="5212080" cy="11219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1F486-ABFE-4569-91C9-B6F9B087DBAD}">
      <dsp:nvSpPr>
        <dsp:cNvPr id="0" name=""/>
        <dsp:cNvSpPr/>
      </dsp:nvSpPr>
      <dsp:spPr>
        <a:xfrm>
          <a:off x="339395" y="2262637"/>
          <a:ext cx="617082" cy="6170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9CFC2-A6FF-444C-9E39-DF134D0B208D}">
      <dsp:nvSpPr>
        <dsp:cNvPr id="0" name=""/>
        <dsp:cNvSpPr/>
      </dsp:nvSpPr>
      <dsp:spPr>
        <a:xfrm>
          <a:off x="1295873" y="2010194"/>
          <a:ext cx="3916206" cy="1121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42" tIns="118742" rIns="118742" bIns="11874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You could have minimal sleep apnoea but wake up every time you have an apnoeic event-making you tired</a:t>
          </a:r>
        </a:p>
      </dsp:txBody>
      <dsp:txXfrm>
        <a:off x="1295873" y="2010194"/>
        <a:ext cx="3916206" cy="1121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42C54-D09A-404B-B6B0-3339CE4332AB}" type="datetimeFigureOut">
              <a:rPr lang="en-US" smtClean="0"/>
              <a:t>8/13/25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194C7-7DE5-004B-8501-BB6ADF81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2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194C7-7DE5-004B-8501-BB6ADF81B8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2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5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4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4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2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8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8/12/25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3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8/12/25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5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8/12/25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4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0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4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kirkepiscatoid.blogspot.com/2009/09/tip-of-iceberg.html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ultatiiladomiciliu.ro/scorul-mallampati-si-apneea-obstructiva-de-somn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0" name="Picture 19" descr="A blue abstract watercolor pattern on a white background">
            <a:extLst>
              <a:ext uri="{FF2B5EF4-FFF2-40B4-BE49-F238E27FC236}">
                <a16:creationId xmlns:a16="http://schemas.microsoft.com/office/drawing/2014/main" id="{C34E712D-6306-90F7-DBB3-81952380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103FDB8-D911-F8F8-F9EC-FB7FF5435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4324"/>
            <a:ext cx="12192000" cy="257367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17000"/>
                </a:schemeClr>
              </a:gs>
              <a:gs pos="65000">
                <a:schemeClr val="bg1">
                  <a:alpha val="29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64D8E-6CBD-8377-54A7-77FE00D95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" y="1635017"/>
            <a:ext cx="7983068" cy="974347"/>
          </a:xfrm>
          <a:ln>
            <a:noFill/>
          </a:ln>
        </p:spPr>
        <p:txBody>
          <a:bodyPr anchor="ctr">
            <a:normAutofit fontScale="90000"/>
          </a:bodyPr>
          <a:lstStyle/>
          <a:p>
            <a:br>
              <a:rPr lang="en-AU" dirty="0"/>
            </a:br>
            <a:r>
              <a:rPr lang="en-AU" dirty="0"/>
              <a:t>Sleep Apnoea in General Practice: </a:t>
            </a:r>
            <a:br>
              <a:rPr lang="en-AU" dirty="0"/>
            </a:br>
            <a:br>
              <a:rPr lang="en-AU" dirty="0"/>
            </a:br>
            <a:r>
              <a:rPr lang="en-AU" dirty="0"/>
              <a:t>Recognise, Refer, Restore</a:t>
            </a:r>
            <a:br>
              <a:rPr lang="en-AU" dirty="0"/>
            </a:br>
            <a:r>
              <a:rPr lang="en-AU" sz="3100" dirty="0"/>
              <a:t>Note the red flags in a sleep study</a:t>
            </a:r>
            <a:endParaRPr lang="en-US" sz="3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AF072-6E87-5ABE-7550-AC2984DB1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5052" y="5222984"/>
            <a:ext cx="7561591" cy="1454074"/>
          </a:xfrm>
        </p:spPr>
        <p:txBody>
          <a:bodyPr anchor="ctr">
            <a:norm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</a:rPr>
              <a:t>A/Prof Samantha Herath</a:t>
            </a:r>
          </a:p>
          <a:p>
            <a:pPr algn="r"/>
            <a:r>
              <a:rPr lang="en-US" sz="1800" dirty="0">
                <a:solidFill>
                  <a:schemeClr val="bg1"/>
                </a:solidFill>
              </a:rPr>
              <a:t>Respiratory and sleep specialist</a:t>
            </a:r>
          </a:p>
          <a:p>
            <a:pPr algn="r"/>
            <a:r>
              <a:rPr lang="en-US" sz="1800" dirty="0">
                <a:solidFill>
                  <a:schemeClr val="bg1"/>
                </a:solidFill>
              </a:rPr>
              <a:t>MBBS, FRACP, MPhil (sleep), PhD ( Interventional bronchoscopy)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5531271-398B-FC88-0D17-068FEEFFA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196" y="1"/>
            <a:ext cx="2175783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452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AE66C-3889-99E4-7BE0-C75FAA8BF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Clinical diagnosis</a:t>
            </a:r>
            <a:br>
              <a:rPr lang="en-AU" b="1" dirty="0"/>
            </a:br>
            <a:r>
              <a:rPr lang="en-AU" b="1" dirty="0">
                <a:solidFill>
                  <a:srgbClr val="0070C0"/>
                </a:solidFill>
              </a:rPr>
              <a:t>( It is not a questionnaire diagnosis)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E2EB96-1DBA-4C80-E81E-B56702C51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2435285"/>
            <a:ext cx="5212080" cy="657225"/>
          </a:xfrm>
        </p:spPr>
        <p:txBody>
          <a:bodyPr/>
          <a:lstStyle/>
          <a:p>
            <a:r>
              <a:rPr lang="en-US" dirty="0"/>
              <a:t>Patients can score low in questionnaires and still have significant sleep apnea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C26E33-B2B0-1A36-AE79-AD314E47A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858171"/>
            <a:ext cx="5212080" cy="125663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Questionnaires are used to sieve out the “classic” sleep apnea patients- to fast track them. </a:t>
            </a:r>
          </a:p>
          <a:p>
            <a:pPr marL="0" indent="0">
              <a:buNone/>
            </a:pPr>
            <a:r>
              <a:rPr lang="en-US" dirty="0"/>
              <a:t>Usually high BMI, male patients. E.g. truck driver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5011E2-7634-E404-54ED-CDE475014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832" y="2763897"/>
            <a:ext cx="5212080" cy="657225"/>
          </a:xfrm>
        </p:spPr>
        <p:txBody>
          <a:bodyPr/>
          <a:lstStyle/>
          <a:p>
            <a:r>
              <a:rPr lang="en-US" dirty="0"/>
              <a:t>A sleep studies referred  by a sleep specialist  is always Medicare rebated- irrespective of questionnaire scores</a:t>
            </a:r>
          </a:p>
          <a:p>
            <a:endParaRPr lang="en-US" dirty="0"/>
          </a:p>
        </p:txBody>
      </p:sp>
      <p:pic>
        <p:nvPicPr>
          <p:cNvPr id="9" name="Picture 12" descr="8 surprising benefits of your Medicare card">
            <a:extLst>
              <a:ext uri="{FF2B5EF4-FFF2-40B4-BE49-F238E27FC236}">
                <a16:creationId xmlns:a16="http://schemas.microsoft.com/office/drawing/2014/main" id="{4A865B00-3967-077D-27AE-45436EAF1F9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69" y="3233187"/>
            <a:ext cx="3198629" cy="239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urprising Signs and Symptoms of Sleep Apnea">
            <a:extLst>
              <a:ext uri="{FF2B5EF4-FFF2-40B4-BE49-F238E27FC236}">
                <a16:creationId xmlns:a16="http://schemas.microsoft.com/office/drawing/2014/main" id="{7BBBD67D-EA98-63A7-4833-6F0E55052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96" y="4114801"/>
            <a:ext cx="2610612" cy="219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erimenopause Fatigue – and More ...">
            <a:extLst>
              <a:ext uri="{FF2B5EF4-FFF2-40B4-BE49-F238E27FC236}">
                <a16:creationId xmlns:a16="http://schemas.microsoft.com/office/drawing/2014/main" id="{CEC05320-487F-4C11-DE85-4E2C21C96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608" y="4114801"/>
            <a:ext cx="2606040" cy="219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193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EF92653-5D6D-47E6-8744-0DAF76E04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8FD20-405B-983C-0C63-1775F9C55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85103"/>
            <a:ext cx="8884104" cy="3269590"/>
          </a:xfrm>
        </p:spPr>
        <p:txBody>
          <a:bodyPr anchor="b">
            <a:normAutofit/>
          </a:bodyPr>
          <a:lstStyle/>
          <a:p>
            <a:r>
              <a:rPr lang="en-US" sz="6600"/>
              <a:t>MYTH BUSTING SESSION </a:t>
            </a:r>
            <a:br>
              <a:rPr lang="en-US" sz="6600"/>
            </a:br>
            <a:endParaRPr lang="en-US" sz="660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A98CE3-81A7-4FFE-A047-9AA65998D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8D91C2B-BDB9-49BE-9C44-E0CFE597A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430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05BD0-2C26-CFC3-8930-2C31FC696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8" y="914400"/>
            <a:ext cx="6627924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/>
              <a:t>Myth 1</a:t>
            </a:r>
            <a:br>
              <a:rPr lang="en-US" sz="2800" b="1"/>
            </a:br>
            <a:r>
              <a:rPr lang="en-US" sz="2800"/>
              <a:t>“I sleep fine” — I don’t have sleep apnoea”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AEF65BC-9FEB-4598-12B4-DB7CC6998F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5" r="41284" b="-1"/>
          <a:stretch>
            <a:fillRect/>
          </a:stretch>
        </p:blipFill>
        <p:spPr bwMode="auto">
          <a:xfrm>
            <a:off x="20" y="-17929"/>
            <a:ext cx="4206220" cy="687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74F7D-AAC0-AF19-D9E5-4A408A2F3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6968" y="2221992"/>
            <a:ext cx="6627924" cy="37398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Sleep apnoea and sleeping fine are two different things</a:t>
            </a:r>
          </a:p>
          <a:p>
            <a:r>
              <a:rPr lang="en-US"/>
              <a:t>30% of severe OSA patients have no daytime sleepiness</a:t>
            </a:r>
          </a:p>
          <a:p>
            <a:r>
              <a:rPr lang="en-US"/>
              <a:t>They just sleep through the hypoxia</a:t>
            </a:r>
          </a:p>
          <a:p>
            <a:r>
              <a:rPr lang="en-US"/>
              <a:t>Not just overweight men — women and normal-BMI patients can be affected</a:t>
            </a:r>
          </a:p>
          <a:p>
            <a:r>
              <a:rPr lang="en-US"/>
              <a:t>Tiredness may be the only sign of OSA</a:t>
            </a:r>
          </a:p>
          <a:p>
            <a:r>
              <a:rPr lang="en-US"/>
              <a:t>Review the sleep study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/>
            <a:endParaRPr lang="en-US"/>
          </a:p>
        </p:txBody>
      </p:sp>
      <p:cxnSp>
        <p:nvCxnSpPr>
          <p:cNvPr id="3087" name="Straight Connector 3086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563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9EF5C7-4A78-3259-1C6A-FDD5450A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8" y="914400"/>
            <a:ext cx="6627924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/>
              <a:t>Myth 2- </a:t>
            </a:r>
            <a:br>
              <a:rPr lang="en-US" sz="2800" b="1"/>
            </a:br>
            <a:r>
              <a:rPr lang="en-US" sz="2800"/>
              <a:t>My husband snores he MUST HAVE sleep apnoea</a:t>
            </a:r>
          </a:p>
        </p:txBody>
      </p:sp>
      <p:pic>
        <p:nvPicPr>
          <p:cNvPr id="1026" name="Picture 2" descr="The Damaging Effects of Snoring on Relationships - Sleep Better Georgia Blog">
            <a:extLst>
              <a:ext uri="{FF2B5EF4-FFF2-40B4-BE49-F238E27FC236}">
                <a16:creationId xmlns:a16="http://schemas.microsoft.com/office/drawing/2014/main" id="{6643B432-AF1A-2F57-947D-EC068C43264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3" r="44834" b="2"/>
          <a:stretch>
            <a:fillRect/>
          </a:stretch>
        </p:blipFill>
        <p:spPr bwMode="auto">
          <a:xfrm>
            <a:off x="20" y="-17929"/>
            <a:ext cx="4206220" cy="687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4F082-152B-42A6-D7F2-0812A78BE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6968" y="2221992"/>
            <a:ext cx="6627924" cy="37398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Snoring is a narrow airway causing turbulence.</a:t>
            </a:r>
          </a:p>
          <a:p>
            <a:r>
              <a:rPr lang="en-US" dirty="0"/>
              <a:t>Snoring and sleep </a:t>
            </a:r>
            <a:r>
              <a:rPr lang="en-US"/>
              <a:t>apnoea</a:t>
            </a:r>
            <a:r>
              <a:rPr lang="en-US" dirty="0"/>
              <a:t> can co-exist but s</a:t>
            </a:r>
            <a:r>
              <a:rPr lang="en-US"/>
              <a:t>noring is </a:t>
            </a:r>
            <a:r>
              <a:rPr lang="en-US" b="1"/>
              <a:t>not required</a:t>
            </a:r>
            <a:r>
              <a:rPr lang="en-US"/>
              <a:t> for diagnosis of OSA</a:t>
            </a:r>
          </a:p>
          <a:p>
            <a:r>
              <a:rPr lang="en-US" dirty="0"/>
              <a:t>Snoring can be a problem by itself without any/significant OSA</a:t>
            </a:r>
          </a:p>
          <a:p>
            <a:r>
              <a:rPr lang="en-US" dirty="0"/>
              <a:t>A home sleep study can easily differentiate the two</a:t>
            </a:r>
          </a:p>
        </p:txBody>
      </p: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268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15" name="Straight Connector 4114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6" name="Straight Connector 4115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17" name="Rectangle 4116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1BCC0-BF2E-0745-AE57-28DCAC74E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186" y="909637"/>
            <a:ext cx="4800600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b="1"/>
              <a:t>Myth 3</a:t>
            </a:r>
            <a:br>
              <a:rPr lang="en-US" sz="2500"/>
            </a:br>
            <a:r>
              <a:rPr lang="en-US" sz="2500"/>
              <a:t>Correcting a deviated septum cures sleep apnoea</a:t>
            </a:r>
          </a:p>
        </p:txBody>
      </p:sp>
      <p:pic>
        <p:nvPicPr>
          <p:cNvPr id="4100" name="Picture 4" descr="Sleep apnea - Wikipedia">
            <a:extLst>
              <a:ext uri="{FF2B5EF4-FFF2-40B4-BE49-F238E27FC236}">
                <a16:creationId xmlns:a16="http://schemas.microsoft.com/office/drawing/2014/main" id="{1D66F15E-41B0-7B71-4EF6-15A63389F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31" b="1"/>
          <a:stretch>
            <a:fillRect/>
          </a:stretch>
        </p:blipFill>
        <p:spPr bwMode="auto">
          <a:xfrm>
            <a:off x="20" y="10"/>
            <a:ext cx="604416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8" name="Straight Connector 4117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723900"/>
            <a:ext cx="461007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0594A-7C37-2694-2288-E8512E922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6186" y="2221992"/>
            <a:ext cx="4800600" cy="373989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700"/>
              <a:t>Doesn’t do anything to the actual sleep apnoea</a:t>
            </a:r>
          </a:p>
          <a:p>
            <a:pPr>
              <a:lnSpc>
                <a:spcPct val="100000"/>
              </a:lnSpc>
            </a:pPr>
            <a:r>
              <a:rPr lang="en-US" sz="1700"/>
              <a:t>Sleep apnoea is a down stream problem</a:t>
            </a:r>
          </a:p>
          <a:p>
            <a:pPr>
              <a:lnSpc>
                <a:spcPct val="100000"/>
              </a:lnSpc>
            </a:pPr>
            <a:endParaRPr lang="en-US" sz="1700"/>
          </a:p>
          <a:p>
            <a:pPr marL="0">
              <a:lnSpc>
                <a:spcPct val="100000"/>
              </a:lnSpc>
            </a:pPr>
            <a:endParaRPr lang="en-US" sz="1700"/>
          </a:p>
          <a:p>
            <a:pPr>
              <a:lnSpc>
                <a:spcPct val="100000"/>
              </a:lnSpc>
            </a:pPr>
            <a:r>
              <a:rPr lang="en-US" sz="1700"/>
              <a:t>Correcting a septum improves breathing quality. Can improve snoring.</a:t>
            </a:r>
          </a:p>
          <a:p>
            <a:pPr>
              <a:lnSpc>
                <a:spcPct val="100000"/>
              </a:lnSpc>
            </a:pPr>
            <a:r>
              <a:rPr lang="en-US" sz="1700"/>
              <a:t>Improves ability to tolerate a cPAP mask</a:t>
            </a:r>
          </a:p>
          <a:p>
            <a:pPr>
              <a:lnSpc>
                <a:spcPct val="100000"/>
              </a:lnSpc>
            </a:pPr>
            <a:r>
              <a:rPr lang="en-US" sz="1700"/>
              <a:t>Only UPPP and tonsillectomy, toung reduction surgery has any evidence</a:t>
            </a:r>
          </a:p>
          <a:p>
            <a:pPr>
              <a:lnSpc>
                <a:spcPct val="100000"/>
              </a:lnSpc>
            </a:pPr>
            <a:endParaRPr lang="en-US" sz="1700"/>
          </a:p>
          <a:p>
            <a:pPr>
              <a:lnSpc>
                <a:spcPct val="100000"/>
              </a:lnSpc>
            </a:pPr>
            <a:endParaRPr lang="en-US" sz="1700"/>
          </a:p>
          <a:p>
            <a:pPr>
              <a:lnSpc>
                <a:spcPct val="100000"/>
              </a:lnSpc>
            </a:pPr>
            <a:endParaRPr lang="en-US" sz="1700"/>
          </a:p>
        </p:txBody>
      </p:sp>
      <p:cxnSp>
        <p:nvCxnSpPr>
          <p:cNvPr id="4119" name="Straight Connector 4118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6142781"/>
            <a:ext cx="4610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8BAB74C-373F-DAD3-0EC1-F1336CDCC023}"/>
              </a:ext>
            </a:extLst>
          </p:cNvPr>
          <p:cNvSpPr txBox="1"/>
          <p:nvPr/>
        </p:nvSpPr>
        <p:spPr>
          <a:xfrm>
            <a:off x="9216572" y="4872083"/>
            <a:ext cx="268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23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96CD4-13F1-7D37-2F1C-1F451CA9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Myth 4</a:t>
            </a:r>
            <a:br>
              <a:rPr lang="en-US" dirty="0"/>
            </a:br>
            <a:r>
              <a:rPr lang="en-US" dirty="0"/>
              <a:t>CPAP is the best treatment for severe OSA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F60D964-DF54-E131-4387-98AE55FA2B1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18745" y="1954704"/>
          <a:ext cx="4983769" cy="4274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F4D5F-BB91-3F4A-37CD-86806C22E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285" y="2088347"/>
            <a:ext cx="5212080" cy="4007357"/>
          </a:xfrm>
        </p:spPr>
        <p:txBody>
          <a:bodyPr>
            <a:noAutofit/>
          </a:bodyPr>
          <a:lstStyle/>
          <a:p>
            <a:r>
              <a:rPr lang="en-US" dirty="0"/>
              <a:t>Didn’t improve- masks were changed-3 times</a:t>
            </a:r>
          </a:p>
          <a:p>
            <a:r>
              <a:rPr lang="en-US" dirty="0"/>
              <a:t>Didn’t improve- Increased the pressure of the CPAP machine from 8 to 18Cm H20 over few months.</a:t>
            </a:r>
          </a:p>
          <a:p>
            <a:r>
              <a:rPr lang="en-US" dirty="0"/>
              <a:t>Didn’t improve- upgraded the machine to an ASV (which he didn't need)</a:t>
            </a:r>
          </a:p>
          <a:p>
            <a:r>
              <a:rPr lang="en-US" dirty="0"/>
              <a:t>Then requested to use a BIPAP machine</a:t>
            </a:r>
          </a:p>
          <a:p>
            <a:r>
              <a:rPr lang="en-US" dirty="0"/>
              <a:t>He sees his GP-refers to our clinic- </a:t>
            </a:r>
          </a:p>
          <a:p>
            <a:r>
              <a:rPr lang="en-US" b="1" dirty="0"/>
              <a:t>one look it was obvious !</a:t>
            </a:r>
          </a:p>
        </p:txBody>
      </p:sp>
    </p:spTree>
    <p:extLst>
      <p:ext uri="{BB962C8B-B14F-4D97-AF65-F5344CB8AC3E}">
        <p14:creationId xmlns:p14="http://schemas.microsoft.com/office/powerpoint/2010/main" val="1719614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886D6-610E-5FF3-289E-F3FEA5B8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799763" cy="1473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Severe Micrognathia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56EF8-D976-8252-FB69-CAA6B3454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387600"/>
            <a:ext cx="3799763" cy="3767328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lnSpc>
                <a:spcPct val="100000"/>
              </a:lnSpc>
            </a:pPr>
            <a:r>
              <a:rPr lang="en-US" sz="1100" b="1"/>
              <a:t>Red flags</a:t>
            </a:r>
          </a:p>
          <a:p>
            <a:pPr>
              <a:lnSpc>
                <a:spcPct val="100000"/>
              </a:lnSpc>
            </a:pPr>
            <a:r>
              <a:rPr lang="en-US" sz="1100"/>
              <a:t>A patient with severe OSA, never saw a sleep specialist </a:t>
            </a:r>
          </a:p>
          <a:p>
            <a:pPr>
              <a:lnSpc>
                <a:spcPct val="100000"/>
              </a:lnSpc>
            </a:pPr>
            <a:r>
              <a:rPr lang="en-US" sz="1100"/>
              <a:t>Started a medical device CPAP and continues to upgrade machines that are not indicated, without seeing a sleep specialist.</a:t>
            </a:r>
          </a:p>
          <a:p>
            <a:pPr>
              <a:lnSpc>
                <a:spcPct val="100000"/>
              </a:lnSpc>
            </a:pPr>
            <a:r>
              <a:rPr lang="en-US" sz="1100"/>
              <a:t>Cost to the patients was close to 3000 AUD/ 3 years</a:t>
            </a:r>
          </a:p>
          <a:p>
            <a:pPr>
              <a:lnSpc>
                <a:spcPct val="100000"/>
              </a:lnSpc>
            </a:pPr>
            <a:r>
              <a:rPr lang="en-US" sz="1100"/>
              <a:t>No improvement of symptoms.</a:t>
            </a:r>
          </a:p>
          <a:p>
            <a:pPr>
              <a:lnSpc>
                <a:spcPct val="100000"/>
              </a:lnSpc>
            </a:pPr>
            <a:r>
              <a:rPr lang="en-US" sz="1100"/>
              <a:t>In Sydney, every patient can see a sleep specialist in a timely manner for their sleep study and also to find the right treatment for them</a:t>
            </a:r>
          </a:p>
          <a:p>
            <a:pPr>
              <a:lnSpc>
                <a:spcPct val="100000"/>
              </a:lnSpc>
            </a:pPr>
            <a:r>
              <a:rPr lang="en-US" sz="1100"/>
              <a:t>There is no requirement to refer to third party nonmedical providers</a:t>
            </a:r>
          </a:p>
          <a:p>
            <a:pPr>
              <a:lnSpc>
                <a:spcPct val="100000"/>
              </a:lnSpc>
            </a:pPr>
            <a:r>
              <a:rPr lang="en-US" sz="1100"/>
              <a:t>Long term saves money, starts the correct treatment</a:t>
            </a:r>
          </a:p>
          <a:p>
            <a:pPr>
              <a:lnSpc>
                <a:spcPct val="100000"/>
              </a:lnSpc>
            </a:pPr>
            <a:r>
              <a:rPr lang="en-US" sz="1100" b="1"/>
              <a:t>Patient was referred for max facs surgery for a definitive management</a:t>
            </a:r>
          </a:p>
          <a:p>
            <a:pPr>
              <a:lnSpc>
                <a:spcPct val="100000"/>
              </a:lnSpc>
            </a:pPr>
            <a:endParaRPr lang="en-US" sz="1100"/>
          </a:p>
        </p:txBody>
      </p:sp>
      <p:pic>
        <p:nvPicPr>
          <p:cNvPr id="5" name="Content Placeholder 4" descr="External Mandibular Distraction for Micrognathia | Plastic Surgery Key">
            <a:extLst>
              <a:ext uri="{FF2B5EF4-FFF2-40B4-BE49-F238E27FC236}">
                <a16:creationId xmlns:a16="http://schemas.microsoft.com/office/drawing/2014/main" id="{FC5FD2D4-2B41-632A-4D87-B2B4E91B19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r="10400" b="3"/>
          <a:stretch>
            <a:fillRect/>
          </a:stretch>
        </p:blipFill>
        <p:spPr bwMode="auto">
          <a:xfrm>
            <a:off x="4981575" y="735286"/>
            <a:ext cx="6495042" cy="54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58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82726-3183-D5FB-763F-342809FCC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Treatment for OSA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CD0D02-F440-AFED-0437-B5B678A57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8576" y="1432231"/>
            <a:ext cx="5212080" cy="657225"/>
          </a:xfrm>
        </p:spPr>
        <p:txBody>
          <a:bodyPr/>
          <a:lstStyle/>
          <a:p>
            <a:r>
              <a:rPr lang="en-US" dirty="0"/>
              <a:t>CPAP is </a:t>
            </a:r>
            <a:r>
              <a:rPr lang="en-US" dirty="0">
                <a:solidFill>
                  <a:srgbClr val="C00000"/>
                </a:solidFill>
              </a:rPr>
              <a:t>not</a:t>
            </a:r>
            <a:r>
              <a:rPr lang="en-US" dirty="0"/>
              <a:t> the only treatment option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11A634B-5C08-0F2A-2D9F-9DD917D7C68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04088" y="2442702"/>
          <a:ext cx="5212080" cy="3519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DDE816-E233-01B9-5113-DD5CD7DAE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434612"/>
            <a:ext cx="5212080" cy="657225"/>
          </a:xfrm>
        </p:spPr>
        <p:txBody>
          <a:bodyPr/>
          <a:lstStyle/>
          <a:p>
            <a:r>
              <a:rPr lang="en-US" dirty="0"/>
              <a:t>Tailor treatment to the patient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197DE-149B-E80E-E5A6-6FEDE8F0542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Lifestyle &amp; weight management</a:t>
            </a:r>
          </a:p>
          <a:p>
            <a:r>
              <a:rPr lang="en-AU" dirty="0"/>
              <a:t>Mandibular advancement splints</a:t>
            </a:r>
          </a:p>
          <a:p>
            <a:r>
              <a:rPr lang="en-AU" dirty="0"/>
              <a:t>CPAP therapy</a:t>
            </a:r>
          </a:p>
          <a:p>
            <a:r>
              <a:rPr lang="en-AU" dirty="0"/>
              <a:t>ENT ( UPPP or tonsillectomy)</a:t>
            </a:r>
          </a:p>
          <a:p>
            <a:r>
              <a:rPr lang="en-AU" dirty="0"/>
              <a:t>Maxillofacial surgery for structural abnormalities</a:t>
            </a:r>
          </a:p>
          <a:p>
            <a:r>
              <a:rPr lang="en-AU" dirty="0"/>
              <a:t>Adjunctive pharmacological options in select patients for weight management</a:t>
            </a:r>
          </a:p>
          <a:p>
            <a:r>
              <a:rPr lang="en-AU" dirty="0"/>
              <a:t>Referral to a metabolic clinic/endocrine clinic (TFT/GH)</a:t>
            </a:r>
          </a:p>
          <a:p>
            <a:r>
              <a:rPr lang="en-AU" dirty="0"/>
              <a:t>Referral to a Cardiologist – If not already done so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13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3BA4D-DA48-B835-07B2-47B484122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Myth 5</a:t>
            </a:r>
            <a:br>
              <a:rPr lang="en-US" dirty="0"/>
            </a:br>
            <a:r>
              <a:rPr lang="en-US" dirty="0"/>
              <a:t>Treating sleep </a:t>
            </a:r>
            <a:r>
              <a:rPr lang="en-US" dirty="0" err="1"/>
              <a:t>apnoea</a:t>
            </a:r>
            <a:r>
              <a:rPr lang="en-US" dirty="0"/>
              <a:t> with CPAP always improves the daytime sleepiness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1B4F1CE-3ED1-1FCF-E3CC-A6A7147923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56832419"/>
              </p:ext>
            </p:extLst>
          </p:nvPr>
        </p:nvGraphicFramePr>
        <p:xfrm>
          <a:off x="700635" y="2766061"/>
          <a:ext cx="5212080" cy="373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B3F7F-B4F3-8F04-1363-AC78EDE48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9820" y="2766061"/>
            <a:ext cx="5212080" cy="3739896"/>
          </a:xfrm>
        </p:spPr>
        <p:txBody>
          <a:bodyPr>
            <a:normAutofit/>
          </a:bodyPr>
          <a:lstStyle/>
          <a:p>
            <a:r>
              <a:rPr lang="en-US" dirty="0"/>
              <a:t>In lab sleep study on CPAP- to confirm adequacy </a:t>
            </a:r>
            <a:r>
              <a:rPr lang="en-US" dirty="0">
                <a:solidFill>
                  <a:srgbClr val="C00000"/>
                </a:solidFill>
              </a:rPr>
              <a:t>(Review in lab sleep study)</a:t>
            </a:r>
          </a:p>
          <a:p>
            <a:r>
              <a:rPr lang="en-US" dirty="0"/>
              <a:t>Confirm adequacy of treatment</a:t>
            </a:r>
          </a:p>
          <a:p>
            <a:r>
              <a:rPr lang="en-US" dirty="0"/>
              <a:t>Daytime MSLT after nighttime CPAP </a:t>
            </a:r>
            <a:r>
              <a:rPr lang="en-US" dirty="0">
                <a:solidFill>
                  <a:srgbClr val="C00000"/>
                </a:solidFill>
              </a:rPr>
              <a:t>(Review MSLT)</a:t>
            </a:r>
          </a:p>
          <a:p>
            <a:r>
              <a:rPr lang="en-US" b="1" dirty="0"/>
              <a:t>Diagnosed with Narcolepsy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03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4A26-6A04-4360-D8EE-CC28B0077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All daytime sleepiness doesn’t improve with CPAP or other treatment for OSA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AB73C-735C-6E11-6FC1-2D012D5FBF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OSA patients do have residual sleepiness, may need an awake promoting agent in addition to CPAP</a:t>
            </a:r>
          </a:p>
          <a:p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5D37421-BA15-A0CD-5D20-55E014F0C41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81344" y="2221992"/>
          <a:ext cx="5212080" cy="373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63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724D1-64BC-D8B0-FBD7-6709A3DF3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789" y="909637"/>
            <a:ext cx="6714698" cy="13167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Background- </a:t>
            </a:r>
            <a:br>
              <a:rPr lang="en-US" dirty="0"/>
            </a:br>
            <a:r>
              <a:rPr lang="en-US" dirty="0"/>
              <a:t>Dr Samantha </a:t>
            </a:r>
            <a:r>
              <a:rPr lang="en-US" dirty="0" err="1"/>
              <a:t>herath</a:t>
            </a:r>
            <a:endParaRPr lang="en-US" dirty="0"/>
          </a:p>
        </p:txBody>
      </p:sp>
      <p:pic>
        <p:nvPicPr>
          <p:cNvPr id="1026" name="Picture 2" descr="lung cancer clinic for beaches ...">
            <a:extLst>
              <a:ext uri="{FF2B5EF4-FFF2-40B4-BE49-F238E27FC236}">
                <a16:creationId xmlns:a16="http://schemas.microsoft.com/office/drawing/2014/main" id="{27B044F2-1BEE-3D5D-3C04-0E5EE84A5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r="22958" b="1"/>
          <a:stretch>
            <a:fillRect/>
          </a:stretch>
        </p:blipFill>
        <p:spPr bwMode="auto">
          <a:xfrm>
            <a:off x="20" y="2"/>
            <a:ext cx="4046541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D57D541F-8B1D-4D6A-969A-B9D7473AD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51399" y="723900"/>
            <a:ext cx="65151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Associate Professor Samantha Herath | Sydney Respiratory and Sleep  Specialist">
            <a:extLst>
              <a:ext uri="{FF2B5EF4-FFF2-40B4-BE49-F238E27FC236}">
                <a16:creationId xmlns:a16="http://schemas.microsoft.com/office/drawing/2014/main" id="{C66C8AFA-CB10-F509-B0DA-04F4AF1BA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5258"/>
          <a:stretch>
            <a:fillRect/>
          </a:stretch>
        </p:blipFill>
        <p:spPr bwMode="auto">
          <a:xfrm>
            <a:off x="20" y="3429000"/>
            <a:ext cx="4046541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510B6-A4DF-E2D4-3DCC-4ECC948A5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1788" y="2226374"/>
            <a:ext cx="6714698" cy="360321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700"/>
              <a:t>Respiratory and a sleep specialist for the last 13 years.</a:t>
            </a:r>
          </a:p>
          <a:p>
            <a:pPr>
              <a:lnSpc>
                <a:spcPct val="100000"/>
              </a:lnSpc>
            </a:pPr>
            <a:r>
              <a:rPr lang="en-US" sz="1700"/>
              <a:t>12-month fellowship in sleep medicine in Woolcock institute in 2012.</a:t>
            </a:r>
          </a:p>
          <a:p>
            <a:pPr>
              <a:lnSpc>
                <a:spcPct val="100000"/>
              </a:lnSpc>
            </a:pPr>
            <a:r>
              <a:rPr lang="en-US" sz="1700"/>
              <a:t>Masters in sleep medicine – University of Sydney. </a:t>
            </a:r>
          </a:p>
          <a:p>
            <a:pPr>
              <a:lnSpc>
                <a:spcPct val="100000"/>
              </a:lnSpc>
            </a:pPr>
            <a:r>
              <a:rPr lang="en-US" sz="1700" b="1"/>
              <a:t>Thesis – Vigilance in sleep apnoea</a:t>
            </a:r>
          </a:p>
          <a:p>
            <a:pPr>
              <a:lnSpc>
                <a:spcPct val="100000"/>
              </a:lnSpc>
            </a:pPr>
            <a:r>
              <a:rPr lang="en-US" sz="1700" b="1"/>
              <a:t>Level 1 sleep training with RACP- I can sleep report and manage CPAP patients.</a:t>
            </a:r>
          </a:p>
          <a:p>
            <a:pPr>
              <a:lnSpc>
                <a:spcPct val="100000"/>
              </a:lnSpc>
            </a:pPr>
            <a:r>
              <a:rPr lang="en-US" sz="1700"/>
              <a:t>2</a:t>
            </a:r>
            <a:r>
              <a:rPr lang="en-US" sz="1700" baseline="30000"/>
              <a:t>nd</a:t>
            </a:r>
            <a:r>
              <a:rPr lang="en-US" sz="1700"/>
              <a:t> fellowship in advanced bronchoscopy in Canada</a:t>
            </a:r>
          </a:p>
          <a:p>
            <a:pPr>
              <a:lnSpc>
                <a:spcPct val="100000"/>
              </a:lnSpc>
            </a:pPr>
            <a:r>
              <a:rPr lang="en-US" sz="1700"/>
              <a:t>PhD is on interventional bronchoscopy (Usyd) </a:t>
            </a:r>
          </a:p>
          <a:p>
            <a:pPr>
              <a:lnSpc>
                <a:spcPct val="100000"/>
              </a:lnSpc>
            </a:pPr>
            <a:r>
              <a:rPr lang="en-US" sz="1700" b="1"/>
              <a:t>Thesis: Minimally invasive bronchoscopic  lung nodule biopsy</a:t>
            </a:r>
          </a:p>
          <a:p>
            <a:pPr marL="0">
              <a:lnSpc>
                <a:spcPct val="100000"/>
              </a:lnSpc>
            </a:pPr>
            <a:endParaRPr lang="en-US" sz="1700"/>
          </a:p>
          <a:p>
            <a:pPr>
              <a:lnSpc>
                <a:spcPct val="100000"/>
              </a:lnSpc>
            </a:pPr>
            <a:endParaRPr lang="en-US" sz="1700"/>
          </a:p>
          <a:p>
            <a:pPr>
              <a:lnSpc>
                <a:spcPct val="100000"/>
              </a:lnSpc>
            </a:pPr>
            <a:endParaRPr lang="en-US" sz="1700"/>
          </a:p>
        </p:txBody>
      </p: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E6523A9E-CB4E-4FB6-AF68-C947B5086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51399" y="6134100"/>
            <a:ext cx="6515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584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86092-892D-6CF3-3D2A-436E31C3A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Myth 6 </a:t>
            </a:r>
            <a:br>
              <a:rPr lang="en-US" dirty="0"/>
            </a:br>
            <a:r>
              <a:rPr lang="en-US" dirty="0"/>
              <a:t>Mild sleep </a:t>
            </a:r>
            <a:r>
              <a:rPr lang="en-US" dirty="0" err="1"/>
              <a:t>apnoea</a:t>
            </a:r>
            <a:r>
              <a:rPr lang="en-US" dirty="0"/>
              <a:t> doesn’t need treatment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404CD2A-AA9C-1917-9005-CA368B913B3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04088" y="2221992"/>
          <a:ext cx="5212080" cy="373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D5CAE1-4CB4-2F92-0BFF-7BA6DFF58F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Home sleep study review 3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Treatment of OSA is done for 2 reasons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Severe OSA-Cardiovascular complications ( Irrespective of patient symptoms)</a:t>
            </a:r>
          </a:p>
          <a:p>
            <a:pPr marL="0" indent="0">
              <a:buNone/>
            </a:pPr>
            <a:r>
              <a:rPr lang="en-US" dirty="0"/>
              <a:t>2.    Symptomatic OSA –to improve quality of life (Irrespective of the severity of the OSA)</a:t>
            </a:r>
          </a:p>
          <a:p>
            <a:r>
              <a:rPr lang="en-US" b="1" dirty="0">
                <a:solidFill>
                  <a:srgbClr val="C00000"/>
                </a:solidFill>
              </a:rPr>
              <a:t>It is harder to treat patients who do not have symptoms</a:t>
            </a:r>
          </a:p>
        </p:txBody>
      </p:sp>
    </p:spTree>
    <p:extLst>
      <p:ext uri="{BB962C8B-B14F-4D97-AF65-F5344CB8AC3E}">
        <p14:creationId xmlns:p14="http://schemas.microsoft.com/office/powerpoint/2010/main" val="3224068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098F-ABEC-E20E-C8E3-FF369BE3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Myth 7</a:t>
            </a:r>
            <a:br>
              <a:rPr lang="en-US" dirty="0"/>
            </a:br>
            <a:r>
              <a:rPr lang="en-US" dirty="0"/>
              <a:t>Sleep </a:t>
            </a:r>
            <a:r>
              <a:rPr lang="en-US" dirty="0" err="1"/>
              <a:t>aponea</a:t>
            </a:r>
            <a:r>
              <a:rPr lang="en-US" dirty="0"/>
              <a:t> in </a:t>
            </a:r>
            <a:r>
              <a:rPr lang="en-US" b="1" dirty="0"/>
              <a:t>REM sleep </a:t>
            </a:r>
            <a:r>
              <a:rPr lang="en-US" dirty="0"/>
              <a:t>or </a:t>
            </a:r>
            <a:r>
              <a:rPr lang="en-US" b="1" dirty="0"/>
              <a:t>supine sleep position</a:t>
            </a:r>
            <a:r>
              <a:rPr lang="en-US" dirty="0"/>
              <a:t> is not that important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AEEDCD8-D7F0-1E25-47A6-E5479E53524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00635" y="3030884"/>
          <a:ext cx="5212080" cy="373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1A9A5-B5A7-42F4-ED48-972766662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9820" y="2766061"/>
            <a:ext cx="5212080" cy="3739896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Home sleep study review 4</a:t>
            </a:r>
          </a:p>
        </p:txBody>
      </p:sp>
    </p:spTree>
    <p:extLst>
      <p:ext uri="{BB962C8B-B14F-4D97-AF65-F5344CB8AC3E}">
        <p14:creationId xmlns:p14="http://schemas.microsoft.com/office/powerpoint/2010/main" val="3181463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B4C7A-6E79-92C0-EBA4-CCCD02C98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Myth 8</a:t>
            </a:r>
            <a:br>
              <a:rPr lang="en-US" dirty="0"/>
            </a:br>
            <a:r>
              <a:rPr lang="en-US" dirty="0"/>
              <a:t>All patients diagnosed with severe OSA </a:t>
            </a:r>
            <a:r>
              <a:rPr lang="en-US" dirty="0" err="1"/>
              <a:t>MUSt</a:t>
            </a:r>
            <a:r>
              <a:rPr lang="en-US" dirty="0"/>
              <a:t> be reported to RMS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A2A162A-5D6C-37B1-64B1-DE16675BFAC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22781514"/>
              </p:ext>
            </p:extLst>
          </p:nvPr>
        </p:nvGraphicFramePr>
        <p:xfrm>
          <a:off x="6179820" y="2304054"/>
          <a:ext cx="5212080" cy="373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D2EAD-ECFD-4E72-CEF2-66962F5BF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635" y="2766061"/>
            <a:ext cx="5212080" cy="3739896"/>
          </a:xfrm>
        </p:spPr>
        <p:txBody>
          <a:bodyPr>
            <a:normAutofit fontScale="85000" lnSpcReduction="10000"/>
          </a:bodyPr>
          <a:lstStyle/>
          <a:p>
            <a:r>
              <a:rPr lang="en-AU" b="1" dirty="0"/>
              <a:t>Austroads “Assessing Fitness to Drive” (2022 edition)</a:t>
            </a:r>
            <a:r>
              <a:rPr lang="en-AU" dirty="0"/>
              <a:t> regarding obstructive sleep apnoea (OSA) and fitness to drive:</a:t>
            </a:r>
          </a:p>
          <a:p>
            <a:r>
              <a:rPr lang="en-AU" i="1" dirty="0"/>
              <a:t>"A person is not fit to hold an unconditional licence: if the person has an established sleep apnoea syndrome (sleep apnoea on a diagnostic sleep study </a:t>
            </a:r>
            <a:r>
              <a:rPr lang="en-AU" b="1" i="1" dirty="0"/>
              <a:t>and </a:t>
            </a:r>
            <a:r>
              <a:rPr lang="en-AU" i="1" dirty="0"/>
              <a:t>moderate to severe excessive daytime sleepiness); or if the person has frequent self-reported</a:t>
            </a:r>
            <a:r>
              <a:rPr lang="en-AU" dirty="0"/>
              <a:t> episodes of sleepiness or drowsiness while driving; or if the person has had motor vehicle crash(es) caused by inattention or sleepiness; or if the person, in the opinion of the treating doctor, represents a significant driving risk as a result of a sleep disorder."*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2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EF92653-5D6D-47E6-8744-0DAF76E04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79A6AD-F36E-A683-B77A-22EC25B7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871758"/>
            <a:ext cx="10283452" cy="387114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6600" dirty="0"/>
              <a:t>END OF MYTH BUSTING SESSION</a:t>
            </a:r>
            <a:br>
              <a:rPr lang="en-US" sz="6600" dirty="0"/>
            </a:br>
            <a:br>
              <a:rPr lang="en-US" sz="6600" dirty="0"/>
            </a:br>
            <a:r>
              <a:rPr lang="en-US" sz="6600" dirty="0"/>
              <a:t>Questions?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A98CE3-81A7-4FFE-A047-9AA65998D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D91C2B-BDB9-49BE-9C44-E0CFE597A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589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6885A-D330-74D1-D072-305964C3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Problems with undiagnosed OSA- </a:t>
            </a:r>
          </a:p>
        </p:txBody>
      </p:sp>
      <p:graphicFrame>
        <p:nvGraphicFramePr>
          <p:cNvPr id="3076" name="Content Placeholder 2">
            <a:extLst>
              <a:ext uri="{FF2B5EF4-FFF2-40B4-BE49-F238E27FC236}">
                <a16:creationId xmlns:a16="http://schemas.microsoft.com/office/drawing/2014/main" id="{A939E73D-971F-6CFB-A7B6-EDD50AEA7B1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04088" y="1840089"/>
          <a:ext cx="5212080" cy="412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2345D-BD57-A907-6A1A-024DFF16D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7727" y="1840089"/>
            <a:ext cx="5212080" cy="3739896"/>
          </a:xfrm>
        </p:spPr>
        <p:txBody>
          <a:bodyPr>
            <a:normAutofit/>
          </a:bodyPr>
          <a:lstStyle/>
          <a:p>
            <a:r>
              <a:rPr lang="en-AU" dirty="0"/>
              <a:t>Autonomic surges → resistant hypertension (especially morning hypertension)</a:t>
            </a:r>
          </a:p>
          <a:p>
            <a:r>
              <a:rPr lang="en-AU" dirty="0"/>
              <a:t>Poor quality of life</a:t>
            </a:r>
          </a:p>
          <a:p>
            <a:r>
              <a:rPr lang="en-AU" dirty="0"/>
              <a:t>Partner fatigue</a:t>
            </a:r>
          </a:p>
          <a:p>
            <a:r>
              <a:rPr lang="en-AU" dirty="0">
                <a:solidFill>
                  <a:srgbClr val="C00000"/>
                </a:solidFill>
              </a:rPr>
              <a:t>Home sleep study review 5</a:t>
            </a:r>
          </a:p>
          <a:p>
            <a:endParaRPr lang="en-US" dirty="0"/>
          </a:p>
        </p:txBody>
      </p:sp>
      <p:pic>
        <p:nvPicPr>
          <p:cNvPr id="3074" name="Picture 2" descr="Partners Snoring Could Be Sleep Apnea ...">
            <a:extLst>
              <a:ext uri="{FF2B5EF4-FFF2-40B4-BE49-F238E27FC236}">
                <a16:creationId xmlns:a16="http://schemas.microsoft.com/office/drawing/2014/main" id="{CBB6D691-05F5-299E-E3C2-DD7F520A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834" y="3964997"/>
            <a:ext cx="4777655" cy="289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41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EF92653-5D6D-47E6-8744-0DAF76E04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FF38CC-7E90-F5F8-81D7-98633EB9E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485103"/>
            <a:ext cx="8884104" cy="32695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dirty="0"/>
              <a:t>5 Take home messages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A98CE3-81A7-4FFE-A047-9AA65998D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8D91C2B-BDB9-49BE-9C44-E0CFE597A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160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0A785-AFFA-EA7E-4600-B25DA637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914776" cy="39772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1. In a sleep study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29732D-5C93-F19C-26AA-EE10AE389CF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18357066"/>
              </p:ext>
            </p:extLst>
          </p:nvPr>
        </p:nvGraphicFramePr>
        <p:xfrm>
          <a:off x="5219952" y="723900"/>
          <a:ext cx="6171948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2188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1F75-B169-C152-EA5B-F1C9D1A23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2. In a CPAP download – look for 3 things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7EB2192-2570-6798-1C10-17B55ED9FD8B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04088" y="2221992"/>
          <a:ext cx="5212080" cy="373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BC0F5-E61C-EA3C-C834-844BEC84E9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Good CPAP treatment</a:t>
            </a:r>
          </a:p>
          <a:p>
            <a:r>
              <a:rPr lang="en-US" dirty="0"/>
              <a:t>AHI&lt;10  best &lt;5</a:t>
            </a:r>
          </a:p>
          <a:p>
            <a:r>
              <a:rPr lang="en-US" dirty="0"/>
              <a:t>Uses &gt;4/h night</a:t>
            </a:r>
          </a:p>
          <a:p>
            <a:r>
              <a:rPr lang="en-US" dirty="0"/>
              <a:t>Acceptable mask leak</a:t>
            </a:r>
          </a:p>
        </p:txBody>
      </p:sp>
    </p:spTree>
    <p:extLst>
      <p:ext uri="{BB962C8B-B14F-4D97-AF65-F5344CB8AC3E}">
        <p14:creationId xmlns:p14="http://schemas.microsoft.com/office/powerpoint/2010/main" val="491478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8F4BF-100E-8553-A5C3-72A94F74C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Screen for sleep </a:t>
            </a:r>
            <a:r>
              <a:rPr lang="en-US" b="1" dirty="0" err="1"/>
              <a:t>apnoea</a:t>
            </a:r>
            <a:r>
              <a:rPr lang="en-US" b="1" dirty="0"/>
              <a:t> in your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EF43D-62FB-5B74-0E84-34875FA87B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Refer your patient to a sleep specialist to do the sleep study</a:t>
            </a:r>
          </a:p>
          <a:p>
            <a:r>
              <a:rPr lang="en-US" sz="3200" b="1" dirty="0"/>
              <a:t>Your patient will receive the correct diagnosis</a:t>
            </a:r>
          </a:p>
          <a:p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8D99A49D-03DD-674A-899F-D962E48E9C5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81344" y="2221992"/>
          <a:ext cx="5212080" cy="373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4127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AF0CE-81FC-2C07-2784-F8D69F7F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4. Once sleep </a:t>
            </a:r>
            <a:r>
              <a:rPr lang="en-US" b="1" dirty="0" err="1"/>
              <a:t>apnoea</a:t>
            </a:r>
            <a:r>
              <a:rPr lang="en-US" b="1" dirty="0"/>
              <a:t> is diagnosed 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623E8-9C52-3FD3-421C-12859ADDA5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Refer your patient to a sleep specialist</a:t>
            </a:r>
          </a:p>
          <a:p>
            <a:r>
              <a:rPr lang="en-US" sz="3200" b="1" dirty="0"/>
              <a:t>Your patient will avoid incorrect treatment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5A095FF-8545-E8BC-D30C-4508F9F0D42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81344" y="2221992"/>
          <a:ext cx="5212080" cy="373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908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DEF92653-5D6D-47E6-8744-0DAF76E04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B52DC-ED63-47AD-EECB-3862640D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2" y="2896113"/>
            <a:ext cx="5828114" cy="174119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2000" dirty="0"/>
              <a:t>Our clinic –</a:t>
            </a:r>
            <a:r>
              <a:rPr lang="en-US" sz="2000" dirty="0">
                <a:latin typeface="+mn-lt"/>
              </a:rPr>
              <a:t>2017 </a:t>
            </a:r>
            <a:r>
              <a:rPr lang="en-US" sz="2000" dirty="0"/>
              <a:t> </a:t>
            </a:r>
            <a:br>
              <a:rPr lang="en-US" sz="2000" dirty="0"/>
            </a:br>
            <a:br>
              <a:rPr lang="en-US" sz="2000" dirty="0"/>
            </a:br>
            <a:r>
              <a:rPr lang="en-US" sz="3600" b="1" dirty="0">
                <a:solidFill>
                  <a:srgbClr val="0070C0"/>
                </a:solidFill>
              </a:rPr>
              <a:t>Sydney Respiratory specialist clinic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B7F45-77AA-3D05-20AB-9872F419C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3047" y="2076448"/>
            <a:ext cx="4391291" cy="33909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>
                <a:latin typeface="+mn-lt"/>
              </a:rPr>
              <a:t>Mission </a:t>
            </a:r>
          </a:p>
          <a:p>
            <a:r>
              <a:rPr lang="en-US" sz="2200" dirty="0">
                <a:solidFill>
                  <a:srgbClr val="0070C0"/>
                </a:solidFill>
                <a:latin typeface="+mn-lt"/>
              </a:rPr>
              <a:t>Care exceeding expectation</a:t>
            </a: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CA98CE3-81A7-4FFE-A047-9AA65998D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315200" y="1733549"/>
            <a:ext cx="0" cy="3390901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erson in a suit and tie&#10;&#10;AI-generated content may be incorrect.">
            <a:extLst>
              <a:ext uri="{FF2B5EF4-FFF2-40B4-BE49-F238E27FC236}">
                <a16:creationId xmlns:a16="http://schemas.microsoft.com/office/drawing/2014/main" id="{0EF9C929-FE5F-8DF1-30F3-C0BAAA809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8" y="4746178"/>
            <a:ext cx="10433950" cy="200295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8126346-6088-6715-28FA-BAA4BC148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3" y="366259"/>
            <a:ext cx="10804794" cy="185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47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D3CDF-8AC9-7B62-92A6-3E3355D4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5. OSA is treated for 2 reasons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AB8C155-10C1-6D8C-201C-F2F2B152E2C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04088" y="2221992"/>
          <a:ext cx="5212080" cy="373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0ED91093-127F-2CEB-2C2F-68D549ECC43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81344" y="2221992"/>
          <a:ext cx="5212080" cy="373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48037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BDB1E6-F910-B965-8438-CF0623D2F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060" y="1183341"/>
            <a:ext cx="4042298" cy="2961890"/>
          </a:xfrm>
        </p:spPr>
        <p:txBody>
          <a:bodyPr anchor="t">
            <a:normAutofit/>
          </a:bodyPr>
          <a:lstStyle/>
          <a:p>
            <a:r>
              <a:rPr lang="en-US" b="1"/>
              <a:t>Thank you -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78E6405-EED8-688B-1399-9C88334E3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4" y="4496813"/>
            <a:ext cx="11613907" cy="1229108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Mitch- Sydney Adventist Hospital-organizing this meeting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Kelly- our practice manager - great service to our patients and local GP’s</a:t>
            </a:r>
          </a:p>
        </p:txBody>
      </p:sp>
      <p:cxnSp>
        <p:nvCxnSpPr>
          <p:cNvPr id="2066" name="Straight Connector 2065">
            <a:extLst>
              <a:ext uri="{FF2B5EF4-FFF2-40B4-BE49-F238E27FC236}">
                <a16:creationId xmlns:a16="http://schemas.microsoft.com/office/drawing/2014/main" id="{58D737F3-8F18-4C8D-93C1-A11245916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Respiratory Specialist | Comprehensive ...">
            <a:extLst>
              <a:ext uri="{FF2B5EF4-FFF2-40B4-BE49-F238E27FC236}">
                <a16:creationId xmlns:a16="http://schemas.microsoft.com/office/drawing/2014/main" id="{E0147D55-B32F-DD47-834C-E2D5F9D2F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294" y="2665433"/>
            <a:ext cx="1992782" cy="58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ydney Adventist Hospital - Wikipedia">
            <a:extLst>
              <a:ext uri="{FF2B5EF4-FFF2-40B4-BE49-F238E27FC236}">
                <a16:creationId xmlns:a16="http://schemas.microsoft.com/office/drawing/2014/main" id="{A1226299-2A63-05F1-1B26-C7994AC18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294" y="3575832"/>
            <a:ext cx="1992782" cy="103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7" name="Straight Connector 2066">
            <a:extLst>
              <a:ext uri="{FF2B5EF4-FFF2-40B4-BE49-F238E27FC236}">
                <a16:creationId xmlns:a16="http://schemas.microsoft.com/office/drawing/2014/main" id="{E549A30D-3ED6-4206-B9AD-0DE7E15F0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666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48B3B-D872-A25F-C3C1-B37B436E9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ue abstract watercolor pattern on a white background">
            <a:extLst>
              <a:ext uri="{FF2B5EF4-FFF2-40B4-BE49-F238E27FC236}">
                <a16:creationId xmlns:a16="http://schemas.microsoft.com/office/drawing/2014/main" id="{4BFA6A95-CB35-22D3-513A-09C7971822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697AB7-E422-076E-64E3-9DDFB77F2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" y="1635017"/>
            <a:ext cx="7983068" cy="974347"/>
          </a:xfrm>
          <a:ln>
            <a:noFill/>
          </a:ln>
        </p:spPr>
        <p:txBody>
          <a:bodyPr anchor="ctr">
            <a:normAutofit fontScale="90000"/>
          </a:bodyPr>
          <a:lstStyle/>
          <a:p>
            <a:br>
              <a:rPr lang="en-AU" dirty="0"/>
            </a:br>
            <a:r>
              <a:rPr lang="en-AU" dirty="0">
                <a:solidFill>
                  <a:schemeClr val="bg1"/>
                </a:solidFill>
              </a:rPr>
              <a:t>Sleep Apnoea in General Practice: </a:t>
            </a:r>
            <a:br>
              <a:rPr lang="en-AU" dirty="0">
                <a:solidFill>
                  <a:schemeClr val="bg1"/>
                </a:solidFill>
              </a:rPr>
            </a:b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chemeClr val="bg1"/>
                </a:solidFill>
              </a:rPr>
              <a:t>Recognise, Refer, Restore</a:t>
            </a:r>
            <a:br>
              <a:rPr lang="en-AU" dirty="0">
                <a:solidFill>
                  <a:schemeClr val="bg1"/>
                </a:solidFill>
              </a:rPr>
            </a:b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34DDDC-1ED3-ED0D-616A-1C01C6E6D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4928" y="5609846"/>
            <a:ext cx="7561591" cy="1454074"/>
          </a:xfrm>
        </p:spPr>
        <p:txBody>
          <a:bodyPr anchor="ctr">
            <a:normAutofit/>
          </a:bodyPr>
          <a:lstStyle/>
          <a:p>
            <a:pPr algn="r"/>
            <a:r>
              <a:rPr lang="en-US" sz="4000" dirty="0"/>
              <a:t>Thank you and questions? </a:t>
            </a:r>
            <a:r>
              <a:rPr lang="en-US" sz="1800" dirty="0">
                <a:solidFill>
                  <a:schemeClr val="bg1"/>
                </a:solidFill>
              </a:rPr>
              <a:t>Prof Samantha Herath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98ACAC1-561C-A564-8E02-C07B8D0D3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196" y="1"/>
            <a:ext cx="2175783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515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5" name="Straight Connector 2064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Straight Connector 2065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31B91-CBFA-012B-CF72-1C7079585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186" y="909636"/>
            <a:ext cx="4800600" cy="522446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2200" b="1"/>
            </a:br>
            <a:r>
              <a:rPr lang="en-US" sz="2200" b="1">
                <a:solidFill>
                  <a:srgbClr val="0070C0"/>
                </a:solidFill>
              </a:rPr>
              <a:t>Today’s discussion</a:t>
            </a:r>
            <a:br>
              <a:rPr lang="en-US" sz="2200" b="1"/>
            </a:br>
            <a:br>
              <a:rPr lang="en-US" sz="2200"/>
            </a:br>
            <a:r>
              <a:rPr lang="en-US" sz="2200"/>
              <a:t>1. Undiagnosed epidemic of OSA</a:t>
            </a:r>
            <a:br>
              <a:rPr lang="en-US" sz="2200"/>
            </a:br>
            <a:br>
              <a:rPr lang="en-US" sz="2200"/>
            </a:br>
            <a:r>
              <a:rPr lang="en-US" sz="2200"/>
              <a:t>2. Atypical presentations </a:t>
            </a:r>
            <a:br>
              <a:rPr lang="en-US" sz="2200"/>
            </a:br>
            <a:br>
              <a:rPr lang="en-US" sz="2200"/>
            </a:br>
            <a:r>
              <a:rPr lang="en-US" sz="2200"/>
              <a:t>3. Red flags for screening</a:t>
            </a:r>
            <a:br>
              <a:rPr lang="en-US" sz="2200"/>
            </a:br>
            <a:br>
              <a:rPr lang="en-US" sz="2200"/>
            </a:br>
            <a:r>
              <a:rPr lang="en-US" sz="2200"/>
              <a:t>4. Myth busing session </a:t>
            </a:r>
            <a:br>
              <a:rPr lang="en-US" sz="2200"/>
            </a:br>
            <a:br>
              <a:rPr lang="en-US" sz="2200"/>
            </a:br>
            <a:r>
              <a:rPr lang="en-US" sz="2200"/>
              <a:t>5. Interpreting sleep studies</a:t>
            </a:r>
            <a:br>
              <a:rPr lang="en-US" sz="2200"/>
            </a:br>
            <a:br>
              <a:rPr lang="en-US" sz="2200"/>
            </a:br>
            <a:br>
              <a:rPr lang="en-US" sz="2200"/>
            </a:br>
            <a:r>
              <a:rPr lang="en-US" sz="2200"/>
              <a:t>    Discussion and feedback</a:t>
            </a:r>
            <a:br>
              <a:rPr lang="en-US" sz="2200"/>
            </a:br>
            <a:br>
              <a:rPr lang="en-US" sz="2200"/>
            </a:br>
            <a:br>
              <a:rPr lang="en-US" sz="2200"/>
            </a:br>
            <a:br>
              <a:rPr lang="en-US" sz="2200"/>
            </a:br>
            <a:endParaRPr lang="en-US" sz="2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FCED058-B0F0-E58A-6F6E-FEADBED06C6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8" r="21821" b="-1"/>
          <a:stretch>
            <a:fillRect/>
          </a:stretch>
        </p:blipFill>
        <p:spPr bwMode="auto">
          <a:xfrm>
            <a:off x="20" y="10"/>
            <a:ext cx="604416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8" name="Straight Connector 2067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723900"/>
            <a:ext cx="461007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9" name="Straight Connector 2068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6142781"/>
            <a:ext cx="4610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36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67AB0A-C87A-657B-8E25-7A881D471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59" y="896112"/>
            <a:ext cx="10691265" cy="841248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1. Undiagnosed epidemic of sleep apnoea</a:t>
            </a:r>
            <a:br>
              <a:rPr lang="en-AU" b="1" dirty="0"/>
            </a:br>
            <a:br>
              <a:rPr lang="en-AU" b="1" dirty="0"/>
            </a:br>
            <a:endParaRPr lang="en-US" dirty="0"/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1387E2A4-67B8-A486-537F-E9505007B33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05622367"/>
              </p:ext>
            </p:extLst>
          </p:nvPr>
        </p:nvGraphicFramePr>
        <p:xfrm>
          <a:off x="633047" y="1764792"/>
          <a:ext cx="5212080" cy="4197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6DCE82-EADA-C6E9-17D3-097A32868E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8" name="Picture 7" descr="An iceberg in the water&#10;&#10;AI-generated content may be incorrect.">
            <a:extLst>
              <a:ext uri="{FF2B5EF4-FFF2-40B4-BE49-F238E27FC236}">
                <a16:creationId xmlns:a16="http://schemas.microsoft.com/office/drawing/2014/main" id="{3EA28267-CBB2-8877-4648-1D40215577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47791" y="1737360"/>
            <a:ext cx="4875862" cy="372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11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0CAC-AC5B-1C61-D8F3-695D8BFC5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2. Atypical presentations of OSA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9FE1467-7FE3-4C3A-D3A4-A0FC4C2744D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04088" y="1793631"/>
          <a:ext cx="5212080" cy="4168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00631-7D3B-9087-281F-CF2E69BB45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Sleep study </a:t>
            </a:r>
            <a:r>
              <a:rPr lang="en-US" b="1" dirty="0">
                <a:solidFill>
                  <a:srgbClr val="C00000"/>
                </a:solidFill>
              </a:rPr>
              <a:t>Home sleep study review 1</a:t>
            </a:r>
          </a:p>
          <a:p>
            <a:pPr marL="0" indent="0">
              <a:buNone/>
            </a:pPr>
            <a:r>
              <a:rPr lang="en-US" dirty="0"/>
              <a:t>What are the red flags?</a:t>
            </a:r>
          </a:p>
          <a:p>
            <a:pPr marL="0" indent="0">
              <a:buNone/>
            </a:pPr>
            <a:r>
              <a:rPr lang="en-US" dirty="0"/>
              <a:t>AHI</a:t>
            </a:r>
          </a:p>
          <a:p>
            <a:pPr marL="0" indent="0">
              <a:buNone/>
            </a:pPr>
            <a:r>
              <a:rPr lang="en-US" dirty="0"/>
              <a:t>Nocturnal hypoxia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34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2D823C-544A-8999-F303-AFF15376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660776" cy="4404064"/>
          </a:xfrm>
        </p:spPr>
        <p:txBody>
          <a:bodyPr>
            <a:normAutofit/>
          </a:bodyPr>
          <a:lstStyle/>
          <a:p>
            <a:r>
              <a:rPr lang="en-US" b="1"/>
              <a:t>Atypical presentation of sleep </a:t>
            </a:r>
            <a:r>
              <a:rPr lang="en-US" b="1" err="1"/>
              <a:t>apnoea</a:t>
            </a:r>
            <a:endParaRPr lang="en-US" b="1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5B4F83-6FDB-4998-8E11-31CE6E70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794B99-5B9D-4B94-9505-1EDED76CD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F594B0D-01FA-1E61-6A2B-5A92DDEBFC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519688"/>
              </p:ext>
            </p:extLst>
          </p:nvPr>
        </p:nvGraphicFramePr>
        <p:xfrm>
          <a:off x="4876800" y="1066801"/>
          <a:ext cx="6581776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965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03F970-AA3E-E9EF-F966-2E97C17D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399"/>
            <a:ext cx="10691265" cy="1463041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3. Red Flags for screening for OSA</a:t>
            </a:r>
            <a:br>
              <a:rPr lang="en-AU" b="1" dirty="0"/>
            </a:br>
            <a:br>
              <a:rPr lang="en-AU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1EE6A-3EB4-2A06-E36A-8DAE87570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635" y="1852661"/>
            <a:ext cx="5212080" cy="42485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b="1" dirty="0">
                <a:solidFill>
                  <a:srgbClr val="0070C0"/>
                </a:solidFill>
              </a:rPr>
              <a:t>HISTORY</a:t>
            </a:r>
          </a:p>
          <a:p>
            <a:r>
              <a:rPr lang="en-AU" dirty="0"/>
              <a:t>Cardiovascular disease or resistant hypertension </a:t>
            </a:r>
          </a:p>
          <a:p>
            <a:r>
              <a:rPr lang="en-AU" dirty="0"/>
              <a:t>Stroke/TIA history</a:t>
            </a:r>
          </a:p>
          <a:p>
            <a:r>
              <a:rPr lang="en-AU" dirty="0"/>
              <a:t>Pulmonary hypertension</a:t>
            </a:r>
          </a:p>
          <a:p>
            <a:r>
              <a:rPr lang="en-AU" dirty="0"/>
              <a:t>Atrial fibrillation or other arrhythmias</a:t>
            </a:r>
          </a:p>
          <a:p>
            <a:r>
              <a:rPr lang="en-AU" dirty="0"/>
              <a:t>Type 2 diabetes</a:t>
            </a:r>
          </a:p>
          <a:p>
            <a:r>
              <a:rPr lang="en-AU" dirty="0"/>
              <a:t>Depression, anxiety, insomnia</a:t>
            </a:r>
          </a:p>
          <a:p>
            <a:r>
              <a:rPr lang="en-AU" dirty="0"/>
              <a:t>Obesity with fatigue or poor sleep</a:t>
            </a:r>
          </a:p>
          <a:p>
            <a:r>
              <a:rPr lang="en-AU" dirty="0"/>
              <a:t>Family history of sleep apnoea</a:t>
            </a:r>
          </a:p>
          <a:p>
            <a:r>
              <a:rPr lang="en-AU" dirty="0"/>
              <a:t>Nocturia (without daytime frequency)</a:t>
            </a:r>
          </a:p>
        </p:txBody>
      </p:sp>
      <p:pic>
        <p:nvPicPr>
          <p:cNvPr id="16" name="Content Placeholder 15" descr="A diagram of the tongue and tongue&#10;&#10;AI-generated content may be incorrect.">
            <a:extLst>
              <a:ext uri="{FF2B5EF4-FFF2-40B4-BE49-F238E27FC236}">
                <a16:creationId xmlns:a16="http://schemas.microsoft.com/office/drawing/2014/main" id="{BC0B492D-E36E-346C-7AFC-F934E75C74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73065" y="2308044"/>
            <a:ext cx="4618835" cy="2084575"/>
          </a:xfrm>
        </p:spPr>
      </p:pic>
      <p:pic>
        <p:nvPicPr>
          <p:cNvPr id="4098" name="Picture 2" descr="Aside From Micrognathia, What Do These Patients Have In Common?">
            <a:extLst>
              <a:ext uri="{FF2B5EF4-FFF2-40B4-BE49-F238E27FC236}">
                <a16:creationId xmlns:a16="http://schemas.microsoft.com/office/drawing/2014/main" id="{35770781-0922-AE23-8D72-C4FBDF3A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653" y="4165601"/>
            <a:ext cx="4428247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061E8-07D7-FAF2-C033-BB8360E3E799}"/>
              </a:ext>
            </a:extLst>
          </p:cNvPr>
          <p:cNvSpPr txBox="1"/>
          <p:nvPr/>
        </p:nvSpPr>
        <p:spPr>
          <a:xfrm>
            <a:off x="6773065" y="1832715"/>
            <a:ext cx="220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EXAMINATION</a:t>
            </a:r>
          </a:p>
        </p:txBody>
      </p:sp>
    </p:spTree>
    <p:extLst>
      <p:ext uri="{BB962C8B-B14F-4D97-AF65-F5344CB8AC3E}">
        <p14:creationId xmlns:p14="http://schemas.microsoft.com/office/powerpoint/2010/main" val="181230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499C37-6C86-72DC-AB9E-E7AC8223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OSA is a clinical diagnosis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41BD1C8-9291-30E7-CA7F-2981063C2B7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04088" y="1814286"/>
          <a:ext cx="5212080" cy="4147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E51E9-912F-28F8-287E-0B3A300F5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646" y="1814286"/>
            <a:ext cx="5212080" cy="373989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Home sleep study review 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Red flags:</a:t>
            </a:r>
          </a:p>
          <a:p>
            <a:r>
              <a:rPr lang="en-US" dirty="0"/>
              <a:t>ATRIAL FIBRRILATION</a:t>
            </a:r>
          </a:p>
          <a:p>
            <a:r>
              <a:rPr lang="en-US" dirty="0"/>
              <a:t>Periodic limb movement-</a:t>
            </a:r>
          </a:p>
          <a:p>
            <a:pPr marL="0" indent="0">
              <a:buNone/>
            </a:pPr>
            <a:r>
              <a:rPr lang="en-US" dirty="0"/>
              <a:t>    Serum ferritin 15- needed iron replacement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031030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1953</Words>
  <Application>Microsoft Macintosh PowerPoint</Application>
  <PresentationFormat>Widescreen</PresentationFormat>
  <Paragraphs>229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Aptos</vt:lpstr>
      <vt:lpstr>Arial</vt:lpstr>
      <vt:lpstr>Calisto MT</vt:lpstr>
      <vt:lpstr>Univers Condensed</vt:lpstr>
      <vt:lpstr>ChronicleVTI</vt:lpstr>
      <vt:lpstr> Sleep Apnoea in General Practice:   Recognise, Refer, Restore Note the red flags in a sleep study</vt:lpstr>
      <vt:lpstr>Background-  Dr Samantha herath</vt:lpstr>
      <vt:lpstr>Our clinic –2017    Sydney Respiratory specialist clinic </vt:lpstr>
      <vt:lpstr> Today’s discussion  1. Undiagnosed epidemic of OSA  2. Atypical presentations   3. Red flags for screening  4. Myth busing session   5. Interpreting sleep studies       Discussion and feedback    </vt:lpstr>
      <vt:lpstr>1. Undiagnosed epidemic of sleep apnoea  </vt:lpstr>
      <vt:lpstr>2. Atypical presentations of OSA</vt:lpstr>
      <vt:lpstr>Atypical presentation of sleep apnoea</vt:lpstr>
      <vt:lpstr>3. Red Flags for screening for OSA  </vt:lpstr>
      <vt:lpstr>OSA is a clinical diagnosis</vt:lpstr>
      <vt:lpstr>Clinical diagnosis ( It is not a questionnaire diagnosis)</vt:lpstr>
      <vt:lpstr>MYTH BUSTING SESSION  </vt:lpstr>
      <vt:lpstr>Myth 1 “I sleep fine” — I don’t have sleep apnoea”</vt:lpstr>
      <vt:lpstr>Myth 2-  My husband snores he MUST HAVE sleep apnoea</vt:lpstr>
      <vt:lpstr>Myth 3 Correcting a deviated septum cures sleep apnoea</vt:lpstr>
      <vt:lpstr>Myth 4 CPAP is the best treatment for severe OSA</vt:lpstr>
      <vt:lpstr>Severe Micrognathia</vt:lpstr>
      <vt:lpstr>Treatment for OSA </vt:lpstr>
      <vt:lpstr>Myth 5 Treating sleep apnoea with CPAP always improves the daytime sleepiness</vt:lpstr>
      <vt:lpstr>All daytime sleepiness doesn’t improve with CPAP or other treatment for OSA </vt:lpstr>
      <vt:lpstr>Myth 6  Mild sleep apnoea doesn’t need treatment</vt:lpstr>
      <vt:lpstr>Myth 7 Sleep aponea in REM sleep or supine sleep position is not that important</vt:lpstr>
      <vt:lpstr>Myth 8 All patients diagnosed with severe OSA MUSt be reported to RMS</vt:lpstr>
      <vt:lpstr>END OF MYTH BUSTING SESSION  Questions?</vt:lpstr>
      <vt:lpstr>Problems with undiagnosed OSA- </vt:lpstr>
      <vt:lpstr>5 Take home messages</vt:lpstr>
      <vt:lpstr>1. In a sleep study</vt:lpstr>
      <vt:lpstr>2. In a CPAP download – look for 3 things</vt:lpstr>
      <vt:lpstr>3. Screen for sleep apnoea in your patient</vt:lpstr>
      <vt:lpstr>4. Once sleep apnoea is diagnosed –</vt:lpstr>
      <vt:lpstr>5. OSA is treated for 2 reasons</vt:lpstr>
      <vt:lpstr>Thank you -</vt:lpstr>
      <vt:lpstr> Sleep Apnoea in General Practice:   Recognise, Refer, Restore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Samantha Herath</dc:creator>
  <cp:lastModifiedBy>Samantha Herath</cp:lastModifiedBy>
  <cp:revision>33</cp:revision>
  <dcterms:created xsi:type="dcterms:W3CDTF">2025-08-10T06:15:21Z</dcterms:created>
  <dcterms:modified xsi:type="dcterms:W3CDTF">2025-08-12T14:40:31Z</dcterms:modified>
</cp:coreProperties>
</file>